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11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1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81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8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2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79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1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88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7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4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6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3FBA4-8337-4888-851E-F90E9CE05E34}" type="datetimeFigureOut">
              <a:rPr lang="en-US" smtClean="0"/>
              <a:t>20-Aug-14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C9EB3-94D4-4B9E-B7EE-9D4BF97AC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29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meddev.uio.no/elaring/fag/atferdsfag/show_pci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14800" y="2286000"/>
            <a:ext cx="484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hlinkClick r:id="rId2"/>
              </a:rPr>
              <a:t>PCI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5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</dc:creator>
  <cp:lastModifiedBy>per</cp:lastModifiedBy>
  <cp:revision>1</cp:revision>
  <dcterms:created xsi:type="dcterms:W3CDTF">2014-08-20T08:33:59Z</dcterms:created>
  <dcterms:modified xsi:type="dcterms:W3CDTF">2014-08-20T08:35:33Z</dcterms:modified>
</cp:coreProperties>
</file>