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7" r:id="rId5"/>
    <p:sldId id="259" r:id="rId6"/>
    <p:sldId id="258" r:id="rId7"/>
    <p:sldId id="261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F5F5F5"/>
    <a:srgbClr val="E6D0DF"/>
    <a:srgbClr val="FECCCC"/>
    <a:srgbClr val="FFCC9A"/>
    <a:srgbClr val="FFFE88"/>
    <a:srgbClr val="CDEC8B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652DA-B677-B248-B805-6EB83FD2A33A}" v="2604" dt="2021-09-21T12:35:56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88231"/>
  </p:normalViewPr>
  <p:slideViewPr>
    <p:cSldViewPr snapToGrid="0">
      <p:cViewPr>
        <p:scale>
          <a:sx n="112" d="100"/>
          <a:sy n="112" d="100"/>
        </p:scale>
        <p:origin x="120" y="-160"/>
      </p:cViewPr>
      <p:guideLst>
        <p:guide orient="horz" pos="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ma Ida Narli Evenstad" userId="30895fe7-1ebd-431e-bb2f-77a2c221f24d" providerId="ADAL" clId="{478652DA-B677-B248-B805-6EB83FD2A33A}"/>
    <pc:docChg chg="undo custSel addSld delSld modSld sldOrd">
      <pc:chgData name="Selma Ida Narli Evenstad" userId="30895fe7-1ebd-431e-bb2f-77a2c221f24d" providerId="ADAL" clId="{478652DA-B677-B248-B805-6EB83FD2A33A}" dt="2021-09-21T12:36:24.674" v="8646" actId="20577"/>
      <pc:docMkLst>
        <pc:docMk/>
      </pc:docMkLst>
      <pc:sldChg chg="addSp modSp del mod">
        <pc:chgData name="Selma Ida Narli Evenstad" userId="30895fe7-1ebd-431e-bb2f-77a2c221f24d" providerId="ADAL" clId="{478652DA-B677-B248-B805-6EB83FD2A33A}" dt="2021-09-10T08:31:34.467" v="811" actId="2696"/>
        <pc:sldMkLst>
          <pc:docMk/>
          <pc:sldMk cId="2857841985" sldId="256"/>
        </pc:sldMkLst>
        <pc:picChg chg="add mod">
          <ac:chgData name="Selma Ida Narli Evenstad" userId="30895fe7-1ebd-431e-bb2f-77a2c221f24d" providerId="ADAL" clId="{478652DA-B677-B248-B805-6EB83FD2A33A}" dt="2021-09-10T07:39:49.227" v="55" actId="1076"/>
          <ac:picMkLst>
            <pc:docMk/>
            <pc:sldMk cId="2857841985" sldId="256"/>
            <ac:picMk id="3" creationId="{B98900E7-4FE1-A44A-AD19-E24AD12E5C3B}"/>
          </ac:picMkLst>
        </pc:picChg>
        <pc:picChg chg="mod">
          <ac:chgData name="Selma Ida Narli Evenstad" userId="30895fe7-1ebd-431e-bb2f-77a2c221f24d" providerId="ADAL" clId="{478652DA-B677-B248-B805-6EB83FD2A33A}" dt="2021-09-09T09:05:48.745" v="16" actId="1076"/>
          <ac:picMkLst>
            <pc:docMk/>
            <pc:sldMk cId="2857841985" sldId="256"/>
            <ac:picMk id="4" creationId="{00000000-0000-0000-0000-000000000000}"/>
          </ac:picMkLst>
        </pc:picChg>
        <pc:picChg chg="add mod">
          <ac:chgData name="Selma Ida Narli Evenstad" userId="30895fe7-1ebd-431e-bb2f-77a2c221f24d" providerId="ADAL" clId="{478652DA-B677-B248-B805-6EB83FD2A33A}" dt="2021-09-09T09:06:10.700" v="20" actId="1076"/>
          <ac:picMkLst>
            <pc:docMk/>
            <pc:sldMk cId="2857841985" sldId="256"/>
            <ac:picMk id="7" creationId="{F67E32E3-E992-2040-A8FD-2C97637C38F5}"/>
          </ac:picMkLst>
        </pc:picChg>
      </pc:sldChg>
      <pc:sldChg chg="addSp delSp modSp new mod delAnim modAnim modNotesTx">
        <pc:chgData name="Selma Ida Narli Evenstad" userId="30895fe7-1ebd-431e-bb2f-77a2c221f24d" providerId="ADAL" clId="{478652DA-B677-B248-B805-6EB83FD2A33A}" dt="2021-09-14T12:14:04.087" v="7841" actId="20577"/>
        <pc:sldMkLst>
          <pc:docMk/>
          <pc:sldMk cId="2796699714" sldId="257"/>
        </pc:sldMkLst>
        <pc:spChg chg="del">
          <ac:chgData name="Selma Ida Narli Evenstad" userId="30895fe7-1ebd-431e-bb2f-77a2c221f24d" providerId="ADAL" clId="{478652DA-B677-B248-B805-6EB83FD2A33A}" dt="2021-09-10T07:32:21.543" v="23" actId="478"/>
          <ac:spMkLst>
            <pc:docMk/>
            <pc:sldMk cId="2796699714" sldId="257"/>
            <ac:spMk id="2" creationId="{16540537-627F-B34A-A01B-283779097C00}"/>
          </ac:spMkLst>
        </pc:spChg>
        <pc:spChg chg="del">
          <ac:chgData name="Selma Ida Narli Evenstad" userId="30895fe7-1ebd-431e-bb2f-77a2c221f24d" providerId="ADAL" clId="{478652DA-B677-B248-B805-6EB83FD2A33A}" dt="2021-09-10T07:32:19.993" v="22" actId="478"/>
          <ac:spMkLst>
            <pc:docMk/>
            <pc:sldMk cId="2796699714" sldId="257"/>
            <ac:spMk id="3" creationId="{3CC5F023-70DE-A84B-BCB5-6B07A0BF124A}"/>
          </ac:spMkLst>
        </pc:spChg>
        <pc:spChg chg="add mod topLvl">
          <ac:chgData name="Selma Ida Narli Evenstad" userId="30895fe7-1ebd-431e-bb2f-77a2c221f24d" providerId="ADAL" clId="{478652DA-B677-B248-B805-6EB83FD2A33A}" dt="2021-09-14T11:14:06.741" v="4490" actId="1038"/>
          <ac:spMkLst>
            <pc:docMk/>
            <pc:sldMk cId="2796699714" sldId="257"/>
            <ac:spMk id="12" creationId="{86F6F51C-62D1-AF49-9CF0-C34522FF0459}"/>
          </ac:spMkLst>
        </pc:spChg>
        <pc:spChg chg="add mod">
          <ac:chgData name="Selma Ida Narli Evenstad" userId="30895fe7-1ebd-431e-bb2f-77a2c221f24d" providerId="ADAL" clId="{478652DA-B677-B248-B805-6EB83FD2A33A}" dt="2021-09-10T13:33:58.972" v="3389" actId="207"/>
          <ac:spMkLst>
            <pc:docMk/>
            <pc:sldMk cId="2796699714" sldId="257"/>
            <ac:spMk id="17" creationId="{954B09E6-B6B9-4F44-9588-0C876A06B244}"/>
          </ac:spMkLst>
        </pc:spChg>
        <pc:spChg chg="add mod">
          <ac:chgData name="Selma Ida Narli Evenstad" userId="30895fe7-1ebd-431e-bb2f-77a2c221f24d" providerId="ADAL" clId="{478652DA-B677-B248-B805-6EB83FD2A33A}" dt="2021-09-14T12:14:04.087" v="7841" actId="20577"/>
          <ac:spMkLst>
            <pc:docMk/>
            <pc:sldMk cId="2796699714" sldId="257"/>
            <ac:spMk id="19" creationId="{427EE1F9-9ABF-4540-961D-E684161B6104}"/>
          </ac:spMkLst>
        </pc:spChg>
        <pc:spChg chg="del mod topLvl">
          <ac:chgData name="Selma Ida Narli Evenstad" userId="30895fe7-1ebd-431e-bb2f-77a2c221f24d" providerId="ADAL" clId="{478652DA-B677-B248-B805-6EB83FD2A33A}" dt="2021-09-10T13:32:21.445" v="3381" actId="478"/>
          <ac:spMkLst>
            <pc:docMk/>
            <pc:sldMk cId="2796699714" sldId="257"/>
            <ac:spMk id="20" creationId="{29026955-5FA1-014F-9F11-3764B9731AE6}"/>
          </ac:spMkLst>
        </pc:spChg>
        <pc:spChg chg="add mod">
          <ac:chgData name="Selma Ida Narli Evenstad" userId="30895fe7-1ebd-431e-bb2f-77a2c221f24d" providerId="ADAL" clId="{478652DA-B677-B248-B805-6EB83FD2A33A}" dt="2021-09-10T07:53:17.449" v="154" actId="164"/>
          <ac:spMkLst>
            <pc:docMk/>
            <pc:sldMk cId="2796699714" sldId="257"/>
            <ac:spMk id="24" creationId="{7D21C472-02D9-2746-8CF6-7436D1D519E3}"/>
          </ac:spMkLst>
        </pc:spChg>
        <pc:spChg chg="add del mod">
          <ac:chgData name="Selma Ida Narli Evenstad" userId="30895fe7-1ebd-431e-bb2f-77a2c221f24d" providerId="ADAL" clId="{478652DA-B677-B248-B805-6EB83FD2A33A}" dt="2021-09-10T07:52:36.843" v="149" actId="478"/>
          <ac:spMkLst>
            <pc:docMk/>
            <pc:sldMk cId="2796699714" sldId="257"/>
            <ac:spMk id="25" creationId="{8983EC86-39C1-8245-801E-8ECD6BD500D8}"/>
          </ac:spMkLst>
        </pc:spChg>
        <pc:spChg chg="add del mod">
          <ac:chgData name="Selma Ida Narli Evenstad" userId="30895fe7-1ebd-431e-bb2f-77a2c221f24d" providerId="ADAL" clId="{478652DA-B677-B248-B805-6EB83FD2A33A}" dt="2021-09-10T07:52:34.586" v="147"/>
          <ac:spMkLst>
            <pc:docMk/>
            <pc:sldMk cId="2796699714" sldId="257"/>
            <ac:spMk id="26" creationId="{28E428D1-E904-9242-8EAA-16E80356B86B}"/>
          </ac:spMkLst>
        </pc:spChg>
        <pc:spChg chg="add mod topLvl">
          <ac:chgData name="Selma Ida Narli Evenstad" userId="30895fe7-1ebd-431e-bb2f-77a2c221f24d" providerId="ADAL" clId="{478652DA-B677-B248-B805-6EB83FD2A33A}" dt="2021-09-14T11:14:06.741" v="4490" actId="1038"/>
          <ac:spMkLst>
            <pc:docMk/>
            <pc:sldMk cId="2796699714" sldId="257"/>
            <ac:spMk id="28" creationId="{519F107B-EF04-6A43-B745-0262AC901424}"/>
          </ac:spMkLst>
        </pc:spChg>
        <pc:spChg chg="del mod topLvl">
          <ac:chgData name="Selma Ida Narli Evenstad" userId="30895fe7-1ebd-431e-bb2f-77a2c221f24d" providerId="ADAL" clId="{478652DA-B677-B248-B805-6EB83FD2A33A}" dt="2021-09-10T13:31:12.816" v="3375" actId="478"/>
          <ac:spMkLst>
            <pc:docMk/>
            <pc:sldMk cId="2796699714" sldId="257"/>
            <ac:spMk id="30" creationId="{36880818-C88F-0D45-B7A2-5B19CBF67964}"/>
          </ac:spMkLst>
        </pc:spChg>
        <pc:spChg chg="mod">
          <ac:chgData name="Selma Ida Narli Evenstad" userId="30895fe7-1ebd-431e-bb2f-77a2c221f24d" providerId="ADAL" clId="{478652DA-B677-B248-B805-6EB83FD2A33A}" dt="2021-09-10T09:51:37.409" v="1795" actId="1582"/>
          <ac:spMkLst>
            <pc:docMk/>
            <pc:sldMk cId="2796699714" sldId="257"/>
            <ac:spMk id="34" creationId="{109587D3-87A2-F345-8614-1FFAF5BD6A0D}"/>
          </ac:spMkLst>
        </pc:spChg>
        <pc:spChg chg="mod">
          <ac:chgData name="Selma Ida Narli Evenstad" userId="30895fe7-1ebd-431e-bb2f-77a2c221f24d" providerId="ADAL" clId="{478652DA-B677-B248-B805-6EB83FD2A33A}" dt="2021-09-10T09:49:34.825" v="1785" actId="1582"/>
          <ac:spMkLst>
            <pc:docMk/>
            <pc:sldMk cId="2796699714" sldId="257"/>
            <ac:spMk id="36" creationId="{0A916D87-9595-4947-8AF5-1930173573CC}"/>
          </ac:spMkLst>
        </pc:spChg>
        <pc:spChg chg="mod">
          <ac:chgData name="Selma Ida Narli Evenstad" userId="30895fe7-1ebd-431e-bb2f-77a2c221f24d" providerId="ADAL" clId="{478652DA-B677-B248-B805-6EB83FD2A33A}" dt="2021-09-10T08:20:23.275" v="792"/>
          <ac:spMkLst>
            <pc:docMk/>
            <pc:sldMk cId="2796699714" sldId="257"/>
            <ac:spMk id="39" creationId="{F5ED0276-8BA8-5243-A973-277E3BE3FF9E}"/>
          </ac:spMkLst>
        </pc:spChg>
        <pc:spChg chg="mod">
          <ac:chgData name="Selma Ida Narli Evenstad" userId="30895fe7-1ebd-431e-bb2f-77a2c221f24d" providerId="ADAL" clId="{478652DA-B677-B248-B805-6EB83FD2A33A}" dt="2021-09-10T09:53:50.132" v="1813"/>
          <ac:spMkLst>
            <pc:docMk/>
            <pc:sldMk cId="2796699714" sldId="257"/>
            <ac:spMk id="43" creationId="{43E4638B-6D09-E641-8513-A437BB9A836E}"/>
          </ac:spMkLst>
        </pc:spChg>
        <pc:spChg chg="mod">
          <ac:chgData name="Selma Ida Narli Evenstad" userId="30895fe7-1ebd-431e-bb2f-77a2c221f24d" providerId="ADAL" clId="{478652DA-B677-B248-B805-6EB83FD2A33A}" dt="2021-09-10T09:54:59.996" v="1818"/>
          <ac:spMkLst>
            <pc:docMk/>
            <pc:sldMk cId="2796699714" sldId="257"/>
            <ac:spMk id="46" creationId="{4E155261-FB7C-E543-AEEF-2C3A83ED5A55}"/>
          </ac:spMkLst>
        </pc:spChg>
        <pc:spChg chg="mod topLvl">
          <ac:chgData name="Selma Ida Narli Evenstad" userId="30895fe7-1ebd-431e-bb2f-77a2c221f24d" providerId="ADAL" clId="{478652DA-B677-B248-B805-6EB83FD2A33A}" dt="2021-09-10T10:11:06.152" v="1912" actId="338"/>
          <ac:spMkLst>
            <pc:docMk/>
            <pc:sldMk cId="2796699714" sldId="257"/>
            <ac:spMk id="49" creationId="{1ED7BC2C-BE75-3342-8E25-EA1981AAA49B}"/>
          </ac:spMkLst>
        </pc:spChg>
        <pc:spChg chg="add mod ord topLvl">
          <ac:chgData name="Selma Ida Narli Evenstad" userId="30895fe7-1ebd-431e-bb2f-77a2c221f24d" providerId="ADAL" clId="{478652DA-B677-B248-B805-6EB83FD2A33A}" dt="2021-09-14T11:14:06.741" v="4490" actId="1038"/>
          <ac:spMkLst>
            <pc:docMk/>
            <pc:sldMk cId="2796699714" sldId="257"/>
            <ac:spMk id="51" creationId="{D28D977F-3267-004C-A833-521C5F7AF059}"/>
          </ac:spMkLst>
        </pc:spChg>
        <pc:spChg chg="add del mod topLvl">
          <ac:chgData name="Selma Ida Narli Evenstad" userId="30895fe7-1ebd-431e-bb2f-77a2c221f24d" providerId="ADAL" clId="{478652DA-B677-B248-B805-6EB83FD2A33A}" dt="2021-09-10T13:31:18.173" v="3377" actId="478"/>
          <ac:spMkLst>
            <pc:docMk/>
            <pc:sldMk cId="2796699714" sldId="257"/>
            <ac:spMk id="53" creationId="{AD532EC1-2C29-3B4A-931E-BBBA90FE76CB}"/>
          </ac:spMkLst>
        </pc:spChg>
        <pc:grpChg chg="add mod">
          <ac:chgData name="Selma Ida Narli Evenstad" userId="30895fe7-1ebd-431e-bb2f-77a2c221f24d" providerId="ADAL" clId="{478652DA-B677-B248-B805-6EB83FD2A33A}" dt="2021-09-14T11:14:06.741" v="4490" actId="1038"/>
          <ac:grpSpMkLst>
            <pc:docMk/>
            <pc:sldMk cId="2796699714" sldId="257"/>
            <ac:grpSpMk id="18" creationId="{51DEA9E9-D010-DE42-8A17-95848052F451}"/>
          </ac:grpSpMkLst>
        </pc:grpChg>
        <pc:grpChg chg="add del mod">
          <ac:chgData name="Selma Ida Narli Evenstad" userId="30895fe7-1ebd-431e-bb2f-77a2c221f24d" providerId="ADAL" clId="{478652DA-B677-B248-B805-6EB83FD2A33A}" dt="2021-09-10T13:32:21.445" v="3381" actId="478"/>
          <ac:grpSpMkLst>
            <pc:docMk/>
            <pc:sldMk cId="2796699714" sldId="257"/>
            <ac:grpSpMk id="19" creationId="{8DB2CB89-31B8-914E-A602-016F0FDE7A19}"/>
          </ac:grpSpMkLst>
        </pc:grpChg>
        <pc:grpChg chg="add del mod">
          <ac:chgData name="Selma Ida Narli Evenstad" userId="30895fe7-1ebd-431e-bb2f-77a2c221f24d" providerId="ADAL" clId="{478652DA-B677-B248-B805-6EB83FD2A33A}" dt="2021-09-10T13:32:21.445" v="3381" actId="478"/>
          <ac:grpSpMkLst>
            <pc:docMk/>
            <pc:sldMk cId="2796699714" sldId="257"/>
            <ac:grpSpMk id="22" creationId="{3F5090FB-5E8B-2540-9D49-DF4B54875AFB}"/>
          </ac:grpSpMkLst>
        </pc:grpChg>
        <pc:grpChg chg="add mod">
          <ac:chgData name="Selma Ida Narli Evenstad" userId="30895fe7-1ebd-431e-bb2f-77a2c221f24d" providerId="ADAL" clId="{478652DA-B677-B248-B805-6EB83FD2A33A}" dt="2021-09-14T11:14:06.741" v="4490" actId="1038"/>
          <ac:grpSpMkLst>
            <pc:docMk/>
            <pc:sldMk cId="2796699714" sldId="257"/>
            <ac:grpSpMk id="27" creationId="{AAAE504C-0420-2549-B8AF-2AC621F96C39}"/>
          </ac:grpSpMkLst>
        </pc:grpChg>
        <pc:grpChg chg="add del mod modVis">
          <ac:chgData name="Selma Ida Narli Evenstad" userId="30895fe7-1ebd-431e-bb2f-77a2c221f24d" providerId="ADAL" clId="{478652DA-B677-B248-B805-6EB83FD2A33A}" dt="2021-09-10T13:31:08.981" v="3374" actId="478"/>
          <ac:grpSpMkLst>
            <pc:docMk/>
            <pc:sldMk cId="2796699714" sldId="257"/>
            <ac:grpSpMk id="29" creationId="{E3666515-C223-774B-BFD6-717D382150D6}"/>
          </ac:grpSpMkLst>
        </pc:grpChg>
        <pc:grpChg chg="add del mod">
          <ac:chgData name="Selma Ida Narli Evenstad" userId="30895fe7-1ebd-431e-bb2f-77a2c221f24d" providerId="ADAL" clId="{478652DA-B677-B248-B805-6EB83FD2A33A}" dt="2021-09-10T13:31:12.816" v="3375" actId="478"/>
          <ac:grpSpMkLst>
            <pc:docMk/>
            <pc:sldMk cId="2796699714" sldId="257"/>
            <ac:grpSpMk id="32" creationId="{CC3A4C9B-9FE2-DC49-B906-06A3BD7A5253}"/>
          </ac:grpSpMkLst>
        </pc:grpChg>
        <pc:grpChg chg="add del mod">
          <ac:chgData name="Selma Ida Narli Evenstad" userId="30895fe7-1ebd-431e-bb2f-77a2c221f24d" providerId="ADAL" clId="{478652DA-B677-B248-B805-6EB83FD2A33A}" dt="2021-09-10T10:00:29.078" v="1851" actId="478"/>
          <ac:grpSpMkLst>
            <pc:docMk/>
            <pc:sldMk cId="2796699714" sldId="257"/>
            <ac:grpSpMk id="33" creationId="{C8F1AD3A-9098-2346-83A9-C66344D03770}"/>
          </ac:grpSpMkLst>
        </pc:grpChg>
        <pc:grpChg chg="mod">
          <ac:chgData name="Selma Ida Narli Evenstad" userId="30895fe7-1ebd-431e-bb2f-77a2c221f24d" providerId="ADAL" clId="{478652DA-B677-B248-B805-6EB83FD2A33A}" dt="2021-09-10T08:20:09.821" v="789"/>
          <ac:grpSpMkLst>
            <pc:docMk/>
            <pc:sldMk cId="2796699714" sldId="257"/>
            <ac:grpSpMk id="35" creationId="{2E159F9A-7AA7-EA4C-8204-F00461AE3EBF}"/>
          </ac:grpSpMkLst>
        </pc:grpChg>
        <pc:grpChg chg="add mod">
          <ac:chgData name="Selma Ida Narli Evenstad" userId="30895fe7-1ebd-431e-bb2f-77a2c221f24d" providerId="ADAL" clId="{478652DA-B677-B248-B805-6EB83FD2A33A}" dt="2021-09-14T11:14:06.741" v="4490" actId="1038"/>
          <ac:grpSpMkLst>
            <pc:docMk/>
            <pc:sldMk cId="2796699714" sldId="257"/>
            <ac:grpSpMk id="38" creationId="{B6121BD7-8B43-474C-AB7A-2337A2EBF0EA}"/>
          </ac:grpSpMkLst>
        </pc:grpChg>
        <pc:grpChg chg="add mod ord">
          <ac:chgData name="Selma Ida Narli Evenstad" userId="30895fe7-1ebd-431e-bb2f-77a2c221f24d" providerId="ADAL" clId="{478652DA-B677-B248-B805-6EB83FD2A33A}" dt="2021-09-14T11:14:06.741" v="4490" actId="1038"/>
          <ac:grpSpMkLst>
            <pc:docMk/>
            <pc:sldMk cId="2796699714" sldId="257"/>
            <ac:grpSpMk id="42" creationId="{C4DFAB8F-4D4B-BA43-B682-648B627D900B}"/>
          </ac:grpSpMkLst>
        </pc:grpChg>
        <pc:grpChg chg="add del mod">
          <ac:chgData name="Selma Ida Narli Evenstad" userId="30895fe7-1ebd-431e-bb2f-77a2c221f24d" providerId="ADAL" clId="{478652DA-B677-B248-B805-6EB83FD2A33A}" dt="2021-09-10T09:55:05.028" v="1819"/>
          <ac:grpSpMkLst>
            <pc:docMk/>
            <pc:sldMk cId="2796699714" sldId="257"/>
            <ac:grpSpMk id="45" creationId="{DF1E4B6A-EF63-D247-8505-E31FF8E19720}"/>
          </ac:grpSpMkLst>
        </pc:grpChg>
        <pc:grpChg chg="add del mod ord">
          <ac:chgData name="Selma Ida Narli Evenstad" userId="30895fe7-1ebd-431e-bb2f-77a2c221f24d" providerId="ADAL" clId="{478652DA-B677-B248-B805-6EB83FD2A33A}" dt="2021-09-10T10:11:01.460" v="1911" actId="165"/>
          <ac:grpSpMkLst>
            <pc:docMk/>
            <pc:sldMk cId="2796699714" sldId="257"/>
            <ac:grpSpMk id="48" creationId="{1A6EC206-096D-3248-9880-89129D66DBA9}"/>
          </ac:grpSpMkLst>
        </pc:grpChg>
        <pc:grpChg chg="add del mod">
          <ac:chgData name="Selma Ida Narli Evenstad" userId="30895fe7-1ebd-431e-bb2f-77a2c221f24d" providerId="ADAL" clId="{478652DA-B677-B248-B805-6EB83FD2A33A}" dt="2021-09-10T13:31:45.888" v="3379" actId="478"/>
          <ac:grpSpMkLst>
            <pc:docMk/>
            <pc:sldMk cId="2796699714" sldId="257"/>
            <ac:grpSpMk id="52" creationId="{C6986EF3-3ECD-1641-9A95-EE670A52CCF0}"/>
          </ac:grpSpMkLst>
        </pc:grpChg>
        <pc:grpChg chg="add del mod">
          <ac:chgData name="Selma Ida Narli Evenstad" userId="30895fe7-1ebd-431e-bb2f-77a2c221f24d" providerId="ADAL" clId="{478652DA-B677-B248-B805-6EB83FD2A33A}" dt="2021-09-10T13:31:18.173" v="3377" actId="478"/>
          <ac:grpSpMkLst>
            <pc:docMk/>
            <pc:sldMk cId="2796699714" sldId="257"/>
            <ac:grpSpMk id="55" creationId="{F0345627-0A64-0445-8AF0-72493081117E}"/>
          </ac:grpSpMkLst>
        </pc:grpChg>
        <pc:graphicFrameChg chg="add mod modGraphic">
          <ac:chgData name="Selma Ida Narli Evenstad" userId="30895fe7-1ebd-431e-bb2f-77a2c221f24d" providerId="ADAL" clId="{478652DA-B677-B248-B805-6EB83FD2A33A}" dt="2021-09-14T11:14:06.741" v="4490" actId="1038"/>
          <ac:graphicFrameMkLst>
            <pc:docMk/>
            <pc:sldMk cId="2796699714" sldId="257"/>
            <ac:graphicFrameMk id="41" creationId="{F64A04BD-DF6F-704C-AEB5-6F8C137D4B16}"/>
          </ac:graphicFrameMkLst>
        </pc:graphicFrameChg>
        <pc:picChg chg="add del mod">
          <ac:chgData name="Selma Ida Narli Evenstad" userId="30895fe7-1ebd-431e-bb2f-77a2c221f24d" providerId="ADAL" clId="{478652DA-B677-B248-B805-6EB83FD2A33A}" dt="2021-09-10T07:36:11.817" v="37" actId="478"/>
          <ac:picMkLst>
            <pc:docMk/>
            <pc:sldMk cId="2796699714" sldId="257"/>
            <ac:picMk id="5" creationId="{28B2513E-FA04-D748-90FD-94BBA7B6C0B3}"/>
          </ac:picMkLst>
        </pc:picChg>
        <pc:picChg chg="add del mod">
          <ac:chgData name="Selma Ida Narli Evenstad" userId="30895fe7-1ebd-431e-bb2f-77a2c221f24d" providerId="ADAL" clId="{478652DA-B677-B248-B805-6EB83FD2A33A}" dt="2021-09-10T07:33:04.638" v="31" actId="478"/>
          <ac:picMkLst>
            <pc:docMk/>
            <pc:sldMk cId="2796699714" sldId="257"/>
            <ac:picMk id="7" creationId="{46F9667F-F31A-F641-9FE7-A5FDC0E052F2}"/>
          </ac:picMkLst>
        </pc:picChg>
        <pc:picChg chg="add mod">
          <ac:chgData name="Selma Ida Narli Evenstad" userId="30895fe7-1ebd-431e-bb2f-77a2c221f24d" providerId="ADAL" clId="{478652DA-B677-B248-B805-6EB83FD2A33A}" dt="2021-09-14T11:14:06.741" v="4490" actId="1038"/>
          <ac:picMkLst>
            <pc:docMk/>
            <pc:sldMk cId="2796699714" sldId="257"/>
            <ac:picMk id="9" creationId="{99D02554-EAAD-9446-A0CC-D5D42A4F19D7}"/>
          </ac:picMkLst>
        </pc:picChg>
        <pc:picChg chg="add del mod">
          <ac:chgData name="Selma Ida Narli Evenstad" userId="30895fe7-1ebd-431e-bb2f-77a2c221f24d" providerId="ADAL" clId="{478652DA-B677-B248-B805-6EB83FD2A33A}" dt="2021-09-10T07:37:39.713" v="46" actId="21"/>
          <ac:picMkLst>
            <pc:docMk/>
            <pc:sldMk cId="2796699714" sldId="257"/>
            <ac:picMk id="11" creationId="{F0580548-3030-1B4F-9132-3CCB2E9F07E4}"/>
          </ac:picMkLst>
        </pc:picChg>
        <pc:picChg chg="add del mod">
          <ac:chgData name="Selma Ida Narli Evenstad" userId="30895fe7-1ebd-431e-bb2f-77a2c221f24d" providerId="ADAL" clId="{478652DA-B677-B248-B805-6EB83FD2A33A}" dt="2021-09-10T07:45:31.938" v="78" actId="478"/>
          <ac:picMkLst>
            <pc:docMk/>
            <pc:sldMk cId="2796699714" sldId="257"/>
            <ac:picMk id="14" creationId="{85DEA29A-0C2A-AB43-B027-19C680EFA3E9}"/>
          </ac:picMkLst>
        </pc:picChg>
        <pc:picChg chg="add mod">
          <ac:chgData name="Selma Ida Narli Evenstad" userId="30895fe7-1ebd-431e-bb2f-77a2c221f24d" providerId="ADAL" clId="{478652DA-B677-B248-B805-6EB83FD2A33A}" dt="2021-09-10T13:33:22.794" v="3385" actId="207"/>
          <ac:picMkLst>
            <pc:docMk/>
            <pc:sldMk cId="2796699714" sldId="257"/>
            <ac:picMk id="16" creationId="{EF839B5B-19E8-664A-A349-3329FE41F089}"/>
          </ac:picMkLst>
        </pc:picChg>
        <pc:picChg chg="del mod">
          <ac:chgData name="Selma Ida Narli Evenstad" userId="30895fe7-1ebd-431e-bb2f-77a2c221f24d" providerId="ADAL" clId="{478652DA-B677-B248-B805-6EB83FD2A33A}" dt="2021-09-10T13:32:21.445" v="3381" actId="478"/>
          <ac:picMkLst>
            <pc:docMk/>
            <pc:sldMk cId="2796699714" sldId="257"/>
            <ac:picMk id="21" creationId="{AA96218C-EE7F-4C40-B03B-D7453FB88404}"/>
          </ac:picMkLst>
        </pc:picChg>
        <pc:picChg chg="add mod">
          <ac:chgData name="Selma Ida Narli Evenstad" userId="30895fe7-1ebd-431e-bb2f-77a2c221f24d" providerId="ADAL" clId="{478652DA-B677-B248-B805-6EB83FD2A33A}" dt="2021-09-10T13:34:16.915" v="3390" actId="27349"/>
          <ac:picMkLst>
            <pc:docMk/>
            <pc:sldMk cId="2796699714" sldId="257"/>
            <ac:picMk id="23" creationId="{5F2C9DE0-A7F4-7D4B-90DA-A3BA2B4283B3}"/>
          </ac:picMkLst>
        </pc:picChg>
        <pc:picChg chg="del mod">
          <ac:chgData name="Selma Ida Narli Evenstad" userId="30895fe7-1ebd-431e-bb2f-77a2c221f24d" providerId="ADAL" clId="{478652DA-B677-B248-B805-6EB83FD2A33A}" dt="2021-09-10T13:31:08.981" v="3374" actId="478"/>
          <ac:picMkLst>
            <pc:docMk/>
            <pc:sldMk cId="2796699714" sldId="257"/>
            <ac:picMk id="31" creationId="{6565E61F-D2A7-124A-A4FE-0B37EE23A6F9}"/>
          </ac:picMkLst>
        </pc:picChg>
        <pc:picChg chg="mod">
          <ac:chgData name="Selma Ida Narli Evenstad" userId="30895fe7-1ebd-431e-bb2f-77a2c221f24d" providerId="ADAL" clId="{478652DA-B677-B248-B805-6EB83FD2A33A}" dt="2021-09-10T09:49:34.825" v="1785" actId="1582"/>
          <ac:picMkLst>
            <pc:docMk/>
            <pc:sldMk cId="2796699714" sldId="257"/>
            <ac:picMk id="37" creationId="{D1C2FA3D-6199-944A-BF80-3EF9B8CF0475}"/>
          </ac:picMkLst>
        </pc:picChg>
        <pc:picChg chg="mod">
          <ac:chgData name="Selma Ida Narli Evenstad" userId="30895fe7-1ebd-431e-bb2f-77a2c221f24d" providerId="ADAL" clId="{478652DA-B677-B248-B805-6EB83FD2A33A}" dt="2021-09-10T13:34:21.328" v="3391" actId="27349"/>
          <ac:picMkLst>
            <pc:docMk/>
            <pc:sldMk cId="2796699714" sldId="257"/>
            <ac:picMk id="40" creationId="{5344C071-1592-1440-8783-63BAF146BF46}"/>
          </ac:picMkLst>
        </pc:picChg>
        <pc:picChg chg="mod">
          <ac:chgData name="Selma Ida Narli Evenstad" userId="30895fe7-1ebd-431e-bb2f-77a2c221f24d" providerId="ADAL" clId="{478652DA-B677-B248-B805-6EB83FD2A33A}" dt="2021-09-10T13:34:25.438" v="3392" actId="27349"/>
          <ac:picMkLst>
            <pc:docMk/>
            <pc:sldMk cId="2796699714" sldId="257"/>
            <ac:picMk id="44" creationId="{4FF3245C-5A94-384F-87B4-250AF6711F1A}"/>
          </ac:picMkLst>
        </pc:picChg>
        <pc:picChg chg="mod">
          <ac:chgData name="Selma Ida Narli Evenstad" userId="30895fe7-1ebd-431e-bb2f-77a2c221f24d" providerId="ADAL" clId="{478652DA-B677-B248-B805-6EB83FD2A33A}" dt="2021-09-10T09:54:59.996" v="1818"/>
          <ac:picMkLst>
            <pc:docMk/>
            <pc:sldMk cId="2796699714" sldId="257"/>
            <ac:picMk id="47" creationId="{A914D58A-44D2-A548-8B6C-B8DC2EBCDF1F}"/>
          </ac:picMkLst>
        </pc:picChg>
        <pc:picChg chg="mod topLvl">
          <ac:chgData name="Selma Ida Narli Evenstad" userId="30895fe7-1ebd-431e-bb2f-77a2c221f24d" providerId="ADAL" clId="{478652DA-B677-B248-B805-6EB83FD2A33A}" dt="2021-09-10T10:11:06.152" v="1912" actId="338"/>
          <ac:picMkLst>
            <pc:docMk/>
            <pc:sldMk cId="2796699714" sldId="257"/>
            <ac:picMk id="50" creationId="{0FFCF550-7DA6-CA41-B2E9-4BF9356E27D3}"/>
          </ac:picMkLst>
        </pc:picChg>
        <pc:picChg chg="add del mod">
          <ac:chgData name="Selma Ida Narli Evenstad" userId="30895fe7-1ebd-431e-bb2f-77a2c221f24d" providerId="ADAL" clId="{478652DA-B677-B248-B805-6EB83FD2A33A}" dt="2021-09-10T13:31:15.514" v="3376" actId="478"/>
          <ac:picMkLst>
            <pc:docMk/>
            <pc:sldMk cId="2796699714" sldId="257"/>
            <ac:picMk id="54" creationId="{94DF99B4-4AE9-C14D-A7A8-AEF4A945081B}"/>
          </ac:picMkLst>
        </pc:picChg>
      </pc:sldChg>
      <pc:sldChg chg="addSp delSp modSp new mod modAnim modNotesTx">
        <pc:chgData name="Selma Ida Narli Evenstad" userId="30895fe7-1ebd-431e-bb2f-77a2c221f24d" providerId="ADAL" clId="{478652DA-B677-B248-B805-6EB83FD2A33A}" dt="2021-09-21T12:36:24.674" v="8646" actId="20577"/>
        <pc:sldMkLst>
          <pc:docMk/>
          <pc:sldMk cId="3710988799" sldId="258"/>
        </pc:sldMkLst>
        <pc:spChg chg="add mod">
          <ac:chgData name="Selma Ida Narli Evenstad" userId="30895fe7-1ebd-431e-bb2f-77a2c221f24d" providerId="ADAL" clId="{478652DA-B677-B248-B805-6EB83FD2A33A}" dt="2021-09-21T12:35:08.782" v="8471" actId="207"/>
          <ac:spMkLst>
            <pc:docMk/>
            <pc:sldMk cId="3710988799" sldId="258"/>
            <ac:spMk id="3" creationId="{A97166FE-B38B-C344-88C2-54161DE718B3}"/>
          </ac:spMkLst>
        </pc:spChg>
        <pc:spChg chg="add mod ord">
          <ac:chgData name="Selma Ida Narli Evenstad" userId="30895fe7-1ebd-431e-bb2f-77a2c221f24d" providerId="ADAL" clId="{478652DA-B677-B248-B805-6EB83FD2A33A}" dt="2021-09-21T12:32:27.384" v="8282" actId="1076"/>
          <ac:spMkLst>
            <pc:docMk/>
            <pc:sldMk cId="3710988799" sldId="258"/>
            <ac:spMk id="7" creationId="{FD7F1120-C0CF-1E4C-8769-D896AFBD4A78}"/>
          </ac:spMkLst>
        </pc:spChg>
        <pc:spChg chg="add mod">
          <ac:chgData name="Selma Ida Narli Evenstad" userId="30895fe7-1ebd-431e-bb2f-77a2c221f24d" providerId="ADAL" clId="{478652DA-B677-B248-B805-6EB83FD2A33A}" dt="2021-09-10T12:10:40.009" v="3225" actId="164"/>
          <ac:spMkLst>
            <pc:docMk/>
            <pc:sldMk cId="3710988799" sldId="258"/>
            <ac:spMk id="8" creationId="{DB635B09-C823-CF4F-BBA7-92614986F5B9}"/>
          </ac:spMkLst>
        </pc:spChg>
        <pc:spChg chg="add mod">
          <ac:chgData name="Selma Ida Narli Evenstad" userId="30895fe7-1ebd-431e-bb2f-77a2c221f24d" providerId="ADAL" clId="{478652DA-B677-B248-B805-6EB83FD2A33A}" dt="2021-09-21T12:32:42.745" v="8310" actId="20577"/>
          <ac:spMkLst>
            <pc:docMk/>
            <pc:sldMk cId="3710988799" sldId="258"/>
            <ac:spMk id="10" creationId="{BB33356D-2C16-1347-99D0-3EB12FCB8D82}"/>
          </ac:spMkLst>
        </pc:spChg>
        <pc:grpChg chg="add mod">
          <ac:chgData name="Selma Ida Narli Evenstad" userId="30895fe7-1ebd-431e-bb2f-77a2c221f24d" providerId="ADAL" clId="{478652DA-B677-B248-B805-6EB83FD2A33A}" dt="2021-09-21T12:31:40.230" v="8276" actId="1076"/>
          <ac:grpSpMkLst>
            <pc:docMk/>
            <pc:sldMk cId="3710988799" sldId="258"/>
            <ac:grpSpMk id="9" creationId="{7C8712A6-BBFA-6343-8192-4D70CC26F889}"/>
          </ac:grpSpMkLst>
        </pc:grpChg>
        <pc:picChg chg="add mod">
          <ac:chgData name="Selma Ida Narli Evenstad" userId="30895fe7-1ebd-431e-bb2f-77a2c221f24d" providerId="ADAL" clId="{478652DA-B677-B248-B805-6EB83FD2A33A}" dt="2021-09-14T12:02:58.811" v="6987" actId="1036"/>
          <ac:picMkLst>
            <pc:docMk/>
            <pc:sldMk cId="3710988799" sldId="258"/>
            <ac:picMk id="2" creationId="{EF8A801D-A2EE-7D46-820E-78973BF0BFD5}"/>
          </ac:picMkLst>
        </pc:picChg>
        <pc:picChg chg="add del mod">
          <ac:chgData name="Selma Ida Narli Evenstad" userId="30895fe7-1ebd-431e-bb2f-77a2c221f24d" providerId="ADAL" clId="{478652DA-B677-B248-B805-6EB83FD2A33A}" dt="2021-09-10T11:58:38.949" v="3016" actId="478"/>
          <ac:picMkLst>
            <pc:docMk/>
            <pc:sldMk cId="3710988799" sldId="258"/>
            <ac:picMk id="3" creationId="{A5D70DF8-F23A-AC4D-AE58-2816009898E0}"/>
          </ac:picMkLst>
        </pc:picChg>
        <pc:picChg chg="add del mod">
          <ac:chgData name="Selma Ida Narli Evenstad" userId="30895fe7-1ebd-431e-bb2f-77a2c221f24d" providerId="ADAL" clId="{478652DA-B677-B248-B805-6EB83FD2A33A}" dt="2021-09-10T11:58:36.959" v="3014" actId="478"/>
          <ac:picMkLst>
            <pc:docMk/>
            <pc:sldMk cId="3710988799" sldId="258"/>
            <ac:picMk id="4" creationId="{1734C92E-A796-7E4D-9EF6-0044C8B2460D}"/>
          </ac:picMkLst>
        </pc:picChg>
        <pc:picChg chg="add mod modVis">
          <ac:chgData name="Selma Ida Narli Evenstad" userId="30895fe7-1ebd-431e-bb2f-77a2c221f24d" providerId="ADAL" clId="{478652DA-B677-B248-B805-6EB83FD2A33A}" dt="2021-09-10T12:10:40.009" v="3225" actId="164"/>
          <ac:picMkLst>
            <pc:docMk/>
            <pc:sldMk cId="3710988799" sldId="258"/>
            <ac:picMk id="5" creationId="{5CFCE716-1EF7-7449-96AD-BC02291D1A5D}"/>
          </ac:picMkLst>
        </pc:picChg>
        <pc:picChg chg="add del mod">
          <ac:chgData name="Selma Ida Narli Evenstad" userId="30895fe7-1ebd-431e-bb2f-77a2c221f24d" providerId="ADAL" clId="{478652DA-B677-B248-B805-6EB83FD2A33A}" dt="2021-09-21T12:34:06.580" v="8316" actId="1038"/>
          <ac:picMkLst>
            <pc:docMk/>
            <pc:sldMk cId="3710988799" sldId="258"/>
            <ac:picMk id="6" creationId="{1F9E5248-CFAA-1E47-BA3C-6F8D9FF811E5}"/>
          </ac:picMkLst>
        </pc:picChg>
        <pc:picChg chg="add del mod">
          <ac:chgData name="Selma Ida Narli Evenstad" userId="30895fe7-1ebd-431e-bb2f-77a2c221f24d" providerId="ADAL" clId="{478652DA-B677-B248-B805-6EB83FD2A33A}" dt="2021-09-10T12:02:27.097" v="3114" actId="478"/>
          <ac:picMkLst>
            <pc:docMk/>
            <pc:sldMk cId="3710988799" sldId="258"/>
            <ac:picMk id="6" creationId="{CECDFA45-6AF0-5F45-BFFA-902FF4A77C07}"/>
          </ac:picMkLst>
        </pc:picChg>
      </pc:sldChg>
      <pc:sldChg chg="addSp delSp modSp new del mod">
        <pc:chgData name="Selma Ida Narli Evenstad" userId="30895fe7-1ebd-431e-bb2f-77a2c221f24d" providerId="ADAL" clId="{478652DA-B677-B248-B805-6EB83FD2A33A}" dt="2021-09-10T08:31:30.817" v="810" actId="2696"/>
        <pc:sldMkLst>
          <pc:docMk/>
          <pc:sldMk cId="3719586977" sldId="258"/>
        </pc:sldMkLst>
        <pc:picChg chg="add del mod">
          <ac:chgData name="Selma Ida Narli Evenstad" userId="30895fe7-1ebd-431e-bb2f-77a2c221f24d" providerId="ADAL" clId="{478652DA-B677-B248-B805-6EB83FD2A33A}" dt="2021-09-10T07:36:13.921" v="38" actId="478"/>
          <ac:picMkLst>
            <pc:docMk/>
            <pc:sldMk cId="3719586977" sldId="258"/>
            <ac:picMk id="2" creationId="{A79C55EA-4D54-944E-AE48-B06E14EF8ED9}"/>
          </ac:picMkLst>
        </pc:picChg>
        <pc:picChg chg="add mod">
          <ac:chgData name="Selma Ida Narli Evenstad" userId="30895fe7-1ebd-431e-bb2f-77a2c221f24d" providerId="ADAL" clId="{478652DA-B677-B248-B805-6EB83FD2A33A}" dt="2021-09-10T08:31:25.795" v="809" actId="1076"/>
          <ac:picMkLst>
            <pc:docMk/>
            <pc:sldMk cId="3719586977" sldId="258"/>
            <ac:picMk id="3" creationId="{4CC73DEB-1CFD-6942-A84E-A23BB588AABB}"/>
          </ac:picMkLst>
        </pc:picChg>
      </pc:sldChg>
      <pc:sldChg chg="addSp delSp modSp new mod ord setBg modAnim modNotesTx">
        <pc:chgData name="Selma Ida Narli Evenstad" userId="30895fe7-1ebd-431e-bb2f-77a2c221f24d" providerId="ADAL" clId="{478652DA-B677-B248-B805-6EB83FD2A33A}" dt="2021-09-21T11:14:22.798" v="7929" actId="20577"/>
        <pc:sldMkLst>
          <pc:docMk/>
          <pc:sldMk cId="1696870279" sldId="259"/>
        </pc:sldMkLst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6" creationId="{6A4FF7EB-38E3-D640-99A3-6C64DBBA870B}"/>
          </ac:spMkLst>
        </pc:spChg>
        <pc:spChg chg="add del mod">
          <ac:chgData name="Selma Ida Narli Evenstad" userId="30895fe7-1ebd-431e-bb2f-77a2c221f24d" providerId="ADAL" clId="{478652DA-B677-B248-B805-6EB83FD2A33A}" dt="2021-09-10T12:29:10.631" v="3280" actId="767"/>
          <ac:spMkLst>
            <pc:docMk/>
            <pc:sldMk cId="1696870279" sldId="259"/>
            <ac:spMk id="6" creationId="{CB828BD3-53D7-9E4B-A376-AD07C2F3FE2E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10" creationId="{F69FFD9D-C1EC-6846-B2DC-6F1399C99EE0}"/>
          </ac:spMkLst>
        </pc:spChg>
        <pc:spChg chg="add del">
          <ac:chgData name="Selma Ida Narli Evenstad" userId="30895fe7-1ebd-431e-bb2f-77a2c221f24d" providerId="ADAL" clId="{478652DA-B677-B248-B805-6EB83FD2A33A}" dt="2021-09-10T12:27:54.800" v="3259" actId="26606"/>
          <ac:spMkLst>
            <pc:docMk/>
            <pc:sldMk cId="1696870279" sldId="259"/>
            <ac:spMk id="11" creationId="{B78EDDD3-C548-48EF-B3CA-B290B17192AB}"/>
          </ac:spMkLst>
        </pc:spChg>
        <pc:spChg chg="add del mod">
          <ac:chgData name="Selma Ida Narli Evenstad" userId="30895fe7-1ebd-431e-bb2f-77a2c221f24d" providerId="ADAL" clId="{478652DA-B677-B248-B805-6EB83FD2A33A}" dt="2021-09-14T11:21:08.752" v="4803" actId="478"/>
          <ac:spMkLst>
            <pc:docMk/>
            <pc:sldMk cId="1696870279" sldId="259"/>
            <ac:spMk id="12" creationId="{F93D89A9-002A-7B4D-86DE-5D0BBC79593D}"/>
          </ac:spMkLst>
        </pc:spChg>
        <pc:spChg chg="add del">
          <ac:chgData name="Selma Ida Narli Evenstad" userId="30895fe7-1ebd-431e-bb2f-77a2c221f24d" providerId="ADAL" clId="{478652DA-B677-B248-B805-6EB83FD2A33A}" dt="2021-09-10T12:27:56.776" v="3261" actId="26606"/>
          <ac:spMkLst>
            <pc:docMk/>
            <pc:sldMk cId="1696870279" sldId="259"/>
            <ac:spMk id="13" creationId="{6742736B-1326-450B-9240-348937388E6A}"/>
          </ac:spMkLst>
        </pc:spChg>
        <pc:spChg chg="add del mod">
          <ac:chgData name="Selma Ida Narli Evenstad" userId="30895fe7-1ebd-431e-bb2f-77a2c221f24d" providerId="ADAL" clId="{478652DA-B677-B248-B805-6EB83FD2A33A}" dt="2021-09-14T11:21:49.712" v="4824" actId="478"/>
          <ac:spMkLst>
            <pc:docMk/>
            <pc:sldMk cId="1696870279" sldId="259"/>
            <ac:spMk id="13" creationId="{DA24862E-806A-9A48-AA5B-CCA8E26E27FE}"/>
          </ac:spMkLst>
        </pc:spChg>
        <pc:spChg chg="add del mod">
          <ac:chgData name="Selma Ida Narli Evenstad" userId="30895fe7-1ebd-431e-bb2f-77a2c221f24d" providerId="ADAL" clId="{478652DA-B677-B248-B805-6EB83FD2A33A}" dt="2021-09-21T11:14:22.798" v="7929" actId="20577"/>
          <ac:spMkLst>
            <pc:docMk/>
            <pc:sldMk cId="1696870279" sldId="259"/>
            <ac:spMk id="14" creationId="{C49DF16B-D8D7-514F-BA48-8591E5890585}"/>
          </ac:spMkLst>
        </pc:spChg>
        <pc:spChg chg="add del">
          <ac:chgData name="Selma Ida Narli Evenstad" userId="30895fe7-1ebd-431e-bb2f-77a2c221f24d" providerId="ADAL" clId="{478652DA-B677-B248-B805-6EB83FD2A33A}" dt="2021-09-10T12:28:02.068" v="3263" actId="26606"/>
          <ac:spMkLst>
            <pc:docMk/>
            <pc:sldMk cId="1696870279" sldId="259"/>
            <ac:spMk id="15" creationId="{417CDA24-35F8-4540-8C52-3096D6D94949}"/>
          </ac:spMkLst>
        </pc:spChg>
        <pc:spChg chg="add del mod">
          <ac:chgData name="Selma Ida Narli Evenstad" userId="30895fe7-1ebd-431e-bb2f-77a2c221f24d" providerId="ADAL" clId="{478652DA-B677-B248-B805-6EB83FD2A33A}" dt="2021-09-14T11:21:18.368" v="4814"/>
          <ac:spMkLst>
            <pc:docMk/>
            <pc:sldMk cId="1696870279" sldId="259"/>
            <ac:spMk id="15" creationId="{ED7AC1A3-4524-D046-B7F0-C322979C99D7}"/>
          </ac:spMkLst>
        </pc:spChg>
        <pc:spChg chg="add del">
          <ac:chgData name="Selma Ida Narli Evenstad" userId="30895fe7-1ebd-431e-bb2f-77a2c221f24d" providerId="ADAL" clId="{478652DA-B677-B248-B805-6EB83FD2A33A}" dt="2021-09-10T12:28:02.068" v="3263" actId="26606"/>
          <ac:spMkLst>
            <pc:docMk/>
            <pc:sldMk cId="1696870279" sldId="259"/>
            <ac:spMk id="16" creationId="{8658BFE0-4E65-4174-9C75-687C94E88273}"/>
          </ac:spMkLst>
        </pc:spChg>
        <pc:spChg chg="add del mod">
          <ac:chgData name="Selma Ida Narli Evenstad" userId="30895fe7-1ebd-431e-bb2f-77a2c221f24d" providerId="ADAL" clId="{478652DA-B677-B248-B805-6EB83FD2A33A}" dt="2021-09-14T11:21:18.368" v="4814"/>
          <ac:spMkLst>
            <pc:docMk/>
            <pc:sldMk cId="1696870279" sldId="259"/>
            <ac:spMk id="16" creationId="{A9B664C8-79B1-384C-8E8D-EF70CD508BFA}"/>
          </ac:spMkLst>
        </pc:spChg>
        <pc:spChg chg="add del mod">
          <ac:chgData name="Selma Ida Narli Evenstad" userId="30895fe7-1ebd-431e-bb2f-77a2c221f24d" providerId="ADAL" clId="{478652DA-B677-B248-B805-6EB83FD2A33A}" dt="2021-09-14T11:51:24.905" v="5859" actId="478"/>
          <ac:spMkLst>
            <pc:docMk/>
            <pc:sldMk cId="1696870279" sldId="259"/>
            <ac:spMk id="17" creationId="{A02E345C-7867-6B47-987F-AEAF4936645D}"/>
          </ac:spMkLst>
        </pc:spChg>
        <pc:spChg chg="add del mod">
          <ac:chgData name="Selma Ida Narli Evenstad" userId="30895fe7-1ebd-431e-bb2f-77a2c221f24d" providerId="ADAL" clId="{478652DA-B677-B248-B805-6EB83FD2A33A}" dt="2021-09-14T11:47:24.555" v="5600"/>
          <ac:spMkLst>
            <pc:docMk/>
            <pc:sldMk cId="1696870279" sldId="259"/>
            <ac:spMk id="18" creationId="{BBD299F5-A9B6-2A4A-A54B-A98BFDE9EA7B}"/>
          </ac:spMkLst>
        </pc:spChg>
        <pc:spChg chg="add del">
          <ac:chgData name="Selma Ida Narli Evenstad" userId="30895fe7-1ebd-431e-bb2f-77a2c221f24d" providerId="ADAL" clId="{478652DA-B677-B248-B805-6EB83FD2A33A}" dt="2021-09-10T12:28:02.068" v="3263" actId="26606"/>
          <ac:spMkLst>
            <pc:docMk/>
            <pc:sldMk cId="1696870279" sldId="259"/>
            <ac:spMk id="18" creationId="{FA75DFED-A0C1-4A83-BE1D-0271C1826EF6}"/>
          </ac:spMkLst>
        </pc:spChg>
        <pc:spChg chg="add del mod">
          <ac:chgData name="Selma Ida Narli Evenstad" userId="30895fe7-1ebd-431e-bb2f-77a2c221f24d" providerId="ADAL" clId="{478652DA-B677-B248-B805-6EB83FD2A33A}" dt="2021-09-14T11:51:07.165" v="5856" actId="478"/>
          <ac:spMkLst>
            <pc:docMk/>
            <pc:sldMk cId="1696870279" sldId="259"/>
            <ac:spMk id="19" creationId="{1FCD6438-C00F-394F-A59C-C476483DCCCC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1" creationId="{33CA72E8-6C58-3F4B-B2CF-777814E03D15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2" creationId="{6008E569-E729-F242-96BA-DFA6D5B8700A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3" creationId="{45859DF4-0DC2-984D-87E0-2576B9B765DC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4" creationId="{AD2200DF-E4E6-B04C-A6FD-0A7B855C9C69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5" creationId="{C61F43C1-B3FD-164B-A5F8-DE49BB8AAD90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6" creationId="{45619E30-69BB-EA41-AD47-7B7235100A99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8" creationId="{54A854C4-23FA-964D-8691-4CB102881103}"/>
          </ac:spMkLst>
        </pc:spChg>
        <pc:spChg chg="add del">
          <ac:chgData name="Selma Ida Narli Evenstad" userId="30895fe7-1ebd-431e-bb2f-77a2c221f24d" providerId="ADAL" clId="{478652DA-B677-B248-B805-6EB83FD2A33A}" dt="2021-09-10T12:28:20.877" v="3269" actId="26606"/>
          <ac:spMkLst>
            <pc:docMk/>
            <pc:sldMk cId="1696870279" sldId="259"/>
            <ac:spMk id="28" creationId="{6F79B0DD-2C63-4EE5-804F-B8E391FC1E45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29" creationId="{5AA896EB-A902-324B-A06B-DD725AFDE391}"/>
          </ac:spMkLst>
        </pc:spChg>
        <pc:spChg chg="add del">
          <ac:chgData name="Selma Ida Narli Evenstad" userId="30895fe7-1ebd-431e-bb2f-77a2c221f24d" providerId="ADAL" clId="{478652DA-B677-B248-B805-6EB83FD2A33A}" dt="2021-09-10T12:28:20.877" v="3269" actId="26606"/>
          <ac:spMkLst>
            <pc:docMk/>
            <pc:sldMk cId="1696870279" sldId="259"/>
            <ac:spMk id="29" creationId="{627DB8AB-CD55-4C8F-9043-52652B89231A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0" creationId="{2665A789-6A87-A045-AF02-83D6EFB13F8A}"/>
          </ac:spMkLst>
        </pc:spChg>
        <pc:spChg chg="add del">
          <ac:chgData name="Selma Ida Narli Evenstad" userId="30895fe7-1ebd-431e-bb2f-77a2c221f24d" providerId="ADAL" clId="{478652DA-B677-B248-B805-6EB83FD2A33A}" dt="2021-09-10T12:28:20.877" v="3269" actId="26606"/>
          <ac:spMkLst>
            <pc:docMk/>
            <pc:sldMk cId="1696870279" sldId="259"/>
            <ac:spMk id="30" creationId="{53059C5A-91CB-4024-9B4E-20082E25C70B}"/>
          </ac:spMkLst>
        </pc:spChg>
        <pc:spChg chg="add del">
          <ac:chgData name="Selma Ida Narli Evenstad" userId="30895fe7-1ebd-431e-bb2f-77a2c221f24d" providerId="ADAL" clId="{478652DA-B677-B248-B805-6EB83FD2A33A}" dt="2021-09-10T12:28:20.877" v="3269" actId="26606"/>
          <ac:spMkLst>
            <pc:docMk/>
            <pc:sldMk cId="1696870279" sldId="259"/>
            <ac:spMk id="31" creationId="{184884BF-A898-4EFF-9504-E13EBE3FF62E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1" creationId="{FED2FAEA-F9CB-CE45-9945-264CCC798D25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2" creationId="{5120804E-F297-BB4D-8F24-092ADCC572AD}"/>
          </ac:spMkLst>
        </pc:spChg>
        <pc:spChg chg="add del">
          <ac:chgData name="Selma Ida Narli Evenstad" userId="30895fe7-1ebd-431e-bb2f-77a2c221f24d" providerId="ADAL" clId="{478652DA-B677-B248-B805-6EB83FD2A33A}" dt="2021-09-10T12:28:20.877" v="3269" actId="26606"/>
          <ac:spMkLst>
            <pc:docMk/>
            <pc:sldMk cId="1696870279" sldId="259"/>
            <ac:spMk id="32" creationId="{7B32D337-FDA6-4468-ADB1-7038E5FC0BA9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3" creationId="{95F4BE39-1837-884C-898E-D01D551882E4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4" creationId="{0F461B70-209F-014E-8211-CC7BA9FC6655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5" creationId="{114F4A40-B96F-CD45-B308-CF12AE8A092C}"/>
          </ac:spMkLst>
        </pc:spChg>
        <pc:spChg chg="add mod">
          <ac:chgData name="Selma Ida Narli Evenstad" userId="30895fe7-1ebd-431e-bb2f-77a2c221f24d" providerId="ADAL" clId="{478652DA-B677-B248-B805-6EB83FD2A33A}" dt="2021-09-14T12:05:44.121" v="7314" actId="1076"/>
          <ac:spMkLst>
            <pc:docMk/>
            <pc:sldMk cId="1696870279" sldId="259"/>
            <ac:spMk id="36" creationId="{F1CFF738-8D0C-B04D-87C7-19BF307AC414}"/>
          </ac:spMkLst>
        </pc:spChg>
        <pc:spChg chg="add mod">
          <ac:chgData name="Selma Ida Narli Evenstad" userId="30895fe7-1ebd-431e-bb2f-77a2c221f24d" providerId="ADAL" clId="{478652DA-B677-B248-B805-6EB83FD2A33A}" dt="2021-09-14T12:13:46.883" v="7828" actId="20577"/>
          <ac:spMkLst>
            <pc:docMk/>
            <pc:sldMk cId="1696870279" sldId="259"/>
            <ac:spMk id="37" creationId="{DAD793B1-F5E6-1546-927A-62FEBF5D08A7}"/>
          </ac:spMkLst>
        </pc:spChg>
        <pc:spChg chg="add del">
          <ac:chgData name="Selma Ida Narli Evenstad" userId="30895fe7-1ebd-431e-bb2f-77a2c221f24d" providerId="ADAL" clId="{478652DA-B677-B248-B805-6EB83FD2A33A}" dt="2021-09-10T12:28:54.657" v="3275" actId="26606"/>
          <ac:spMkLst>
            <pc:docMk/>
            <pc:sldMk cId="1696870279" sldId="259"/>
            <ac:spMk id="42" creationId="{12E8CD4E-6381-4807-AA5B-CE0024A8BE19}"/>
          </ac:spMkLst>
        </pc:spChg>
        <pc:spChg chg="add del">
          <ac:chgData name="Selma Ida Narli Evenstad" userId="30895fe7-1ebd-431e-bb2f-77a2c221f24d" providerId="ADAL" clId="{478652DA-B677-B248-B805-6EB83FD2A33A}" dt="2021-09-10T12:28:54.657" v="3275" actId="26606"/>
          <ac:spMkLst>
            <pc:docMk/>
            <pc:sldMk cId="1696870279" sldId="259"/>
            <ac:spMk id="43" creationId="{7C6A4DDC-3049-4FEA-B9FF-CBCF8B277BBF}"/>
          </ac:spMkLst>
        </pc:spChg>
        <pc:spChg chg="add del">
          <ac:chgData name="Selma Ida Narli Evenstad" userId="30895fe7-1ebd-431e-bb2f-77a2c221f24d" providerId="ADAL" clId="{478652DA-B677-B248-B805-6EB83FD2A33A}" dt="2021-09-10T12:28:54.657" v="3275" actId="26606"/>
          <ac:spMkLst>
            <pc:docMk/>
            <pc:sldMk cId="1696870279" sldId="259"/>
            <ac:spMk id="44" creationId="{87BCB2CF-F2CE-43B5-93CB-386479577889}"/>
          </ac:spMkLst>
        </pc:spChg>
        <pc:spChg chg="add del">
          <ac:chgData name="Selma Ida Narli Evenstad" userId="30895fe7-1ebd-431e-bb2f-77a2c221f24d" providerId="ADAL" clId="{478652DA-B677-B248-B805-6EB83FD2A33A}" dt="2021-09-10T12:28:54.657" v="3275" actId="26606"/>
          <ac:spMkLst>
            <pc:docMk/>
            <pc:sldMk cId="1696870279" sldId="259"/>
            <ac:spMk id="45" creationId="{2C68A941-4039-4496-9008-274182DFFEDF}"/>
          </ac:spMkLst>
        </pc:spChg>
        <pc:spChg chg="add del">
          <ac:chgData name="Selma Ida Narli Evenstad" userId="30895fe7-1ebd-431e-bb2f-77a2c221f24d" providerId="ADAL" clId="{478652DA-B677-B248-B805-6EB83FD2A33A}" dt="2021-09-10T12:28:54.657" v="3275" actId="26606"/>
          <ac:spMkLst>
            <pc:docMk/>
            <pc:sldMk cId="1696870279" sldId="259"/>
            <ac:spMk id="46" creationId="{878B897E-FBB2-4D71-AA1C-3C4DA4A264C9}"/>
          </ac:spMkLst>
        </pc:spChg>
        <pc:spChg chg="add del mod">
          <ac:chgData name="Selma Ida Narli Evenstad" userId="30895fe7-1ebd-431e-bb2f-77a2c221f24d" providerId="ADAL" clId="{478652DA-B677-B248-B805-6EB83FD2A33A}" dt="2021-09-10T13:25:42.421" v="3325"/>
          <ac:spMkLst>
            <pc:docMk/>
            <pc:sldMk cId="1696870279" sldId="259"/>
            <ac:spMk id="47" creationId="{50016B0F-A5F5-8C4A-8DDB-59FA20BFF324}"/>
          </ac:spMkLst>
        </pc:spChg>
        <pc:picChg chg="add mod or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2" creationId="{0BE148A0-4CAE-294D-B883-AB0FC837BEB3}"/>
          </ac:picMkLst>
        </pc:picChg>
        <pc:picChg chg="add mod or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3" creationId="{FC05FD8A-9366-C44A-BAF8-35854456C7D4}"/>
          </ac:picMkLst>
        </pc:picChg>
        <pc:picChg chg="add mod or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4" creationId="{2640D4BA-B67E-2140-9D4F-458AB3936894}"/>
          </ac:picMkLst>
        </pc:picChg>
        <pc:picChg chg="add mod or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5" creationId="{FF8B67B8-E658-4047-8C17-7C3F8478B072}"/>
          </ac:picMkLst>
        </pc:picChg>
        <pc:picChg chg="add del mod">
          <ac:chgData name="Selma Ida Narli Evenstad" userId="30895fe7-1ebd-431e-bb2f-77a2c221f24d" providerId="ADAL" clId="{478652DA-B677-B248-B805-6EB83FD2A33A}" dt="2021-09-21T11:13:49.914" v="7897" actId="478"/>
          <ac:picMkLst>
            <pc:docMk/>
            <pc:sldMk cId="1696870279" sldId="259"/>
            <ac:picMk id="27" creationId="{AF0E29AA-1C38-0A4D-8CBF-DB21619FA1BB}"/>
          </ac:picMkLst>
        </pc:picChg>
        <pc:picChg chg="add mo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1025" creationId="{6EAA8D7E-73A3-2943-8612-02190668D577}"/>
          </ac:picMkLst>
        </pc:picChg>
        <pc:picChg chg="add mod">
          <ac:chgData name="Selma Ida Narli Evenstad" userId="30895fe7-1ebd-431e-bb2f-77a2c221f24d" providerId="ADAL" clId="{478652DA-B677-B248-B805-6EB83FD2A33A}" dt="2021-09-14T12:05:44.121" v="7314" actId="1076"/>
          <ac:picMkLst>
            <pc:docMk/>
            <pc:sldMk cId="1696870279" sldId="259"/>
            <ac:picMk id="1027" creationId="{92C39EA6-7631-7043-BFB7-CB04240B6036}"/>
          </ac:picMkLst>
        </pc:picChg>
        <pc:cxnChg chg="add del">
          <ac:chgData name="Selma Ida Narli Evenstad" userId="30895fe7-1ebd-431e-bb2f-77a2c221f24d" providerId="ADAL" clId="{478652DA-B677-B248-B805-6EB83FD2A33A}" dt="2021-09-10T12:29:13.193" v="3288" actId="26606"/>
          <ac:cxnSpMkLst>
            <pc:docMk/>
            <pc:sldMk cId="1696870279" sldId="259"/>
            <ac:cxnSpMk id="7" creationId="{50DA1EB8-87CF-4588-A1FD-4756F9A28F6B}"/>
          </ac:cxnSpMkLst>
        </pc:cxnChg>
        <pc:cxnChg chg="add del mod">
          <ac:chgData name="Selma Ida Narli Evenstad" userId="30895fe7-1ebd-431e-bb2f-77a2c221f24d" providerId="ADAL" clId="{478652DA-B677-B248-B805-6EB83FD2A33A}" dt="2021-09-14T11:34:07.622" v="5267" actId="478"/>
          <ac:cxnSpMkLst>
            <pc:docMk/>
            <pc:sldMk cId="1696870279" sldId="259"/>
            <ac:cxnSpMk id="8" creationId="{05964AC0-0780-EE4A-8249-D19F635C948D}"/>
          </ac:cxnSpMkLst>
        </pc:cxnChg>
        <pc:cxnChg chg="add del">
          <ac:chgData name="Selma Ida Narli Evenstad" userId="30895fe7-1ebd-431e-bb2f-77a2c221f24d" providerId="ADAL" clId="{478652DA-B677-B248-B805-6EB83FD2A33A}" dt="2021-09-10T12:29:13.193" v="3288" actId="26606"/>
          <ac:cxnSpMkLst>
            <pc:docMk/>
            <pc:sldMk cId="1696870279" sldId="259"/>
            <ac:cxnSpMk id="8" creationId="{D7A4E378-EA57-47B9-B1EB-58B998F6CFFB}"/>
          </ac:cxnSpMkLst>
        </pc:cxnChg>
        <pc:cxnChg chg="add del">
          <ac:chgData name="Selma Ida Narli Evenstad" userId="30895fe7-1ebd-431e-bb2f-77a2c221f24d" providerId="ADAL" clId="{478652DA-B677-B248-B805-6EB83FD2A33A}" dt="2021-09-10T12:29:13.193" v="3288" actId="26606"/>
          <ac:cxnSpMkLst>
            <pc:docMk/>
            <pc:sldMk cId="1696870279" sldId="259"/>
            <ac:cxnSpMk id="9" creationId="{D2B31ED6-76F0-425A-9A41-C947AEF9C145}"/>
          </ac:cxnSpMkLst>
        </pc:cxnChg>
        <pc:cxnChg chg="add del">
          <ac:chgData name="Selma Ida Narli Evenstad" userId="30895fe7-1ebd-431e-bb2f-77a2c221f24d" providerId="ADAL" clId="{478652DA-B677-B248-B805-6EB83FD2A33A}" dt="2021-09-10T12:27:04.933" v="3245" actId="26606"/>
          <ac:cxnSpMkLst>
            <pc:docMk/>
            <pc:sldMk cId="1696870279" sldId="259"/>
            <ac:cxnSpMk id="10" creationId="{50DA1EB8-87CF-4588-A1FD-4756F9A28F6B}"/>
          </ac:cxnSpMkLst>
        </pc:cxnChg>
        <pc:cxnChg chg="add del">
          <ac:chgData name="Selma Ida Narli Evenstad" userId="30895fe7-1ebd-431e-bb2f-77a2c221f24d" providerId="ADAL" clId="{478652DA-B677-B248-B805-6EB83FD2A33A}" dt="2021-09-10T12:27:04.933" v="3245" actId="26606"/>
          <ac:cxnSpMkLst>
            <pc:docMk/>
            <pc:sldMk cId="1696870279" sldId="259"/>
            <ac:cxnSpMk id="12" creationId="{D7A4E378-EA57-47B9-B1EB-58B998F6CFFB}"/>
          </ac:cxnSpMkLst>
        </pc:cxnChg>
        <pc:cxnChg chg="add del">
          <ac:chgData name="Selma Ida Narli Evenstad" userId="30895fe7-1ebd-431e-bb2f-77a2c221f24d" providerId="ADAL" clId="{478652DA-B677-B248-B805-6EB83FD2A33A}" dt="2021-09-10T12:27:04.933" v="3245" actId="26606"/>
          <ac:cxnSpMkLst>
            <pc:docMk/>
            <pc:sldMk cId="1696870279" sldId="259"/>
            <ac:cxnSpMk id="14" creationId="{D2B31ED6-76F0-425A-9A41-C947AEF9C145}"/>
          </ac:cxnSpMkLst>
        </pc:cxnChg>
        <pc:cxnChg chg="add del">
          <ac:chgData name="Selma Ida Narli Evenstad" userId="30895fe7-1ebd-431e-bb2f-77a2c221f24d" providerId="ADAL" clId="{478652DA-B677-B248-B805-6EB83FD2A33A}" dt="2021-09-10T12:28:05.039" v="3265" actId="26606"/>
          <ac:cxnSpMkLst>
            <pc:docMk/>
            <pc:sldMk cId="1696870279" sldId="259"/>
            <ac:cxnSpMk id="20" creationId="{91B6081D-D3E8-4209-B85B-EB1C655A6272}"/>
          </ac:cxnSpMkLst>
        </pc:cxnChg>
        <pc:cxnChg chg="add del">
          <ac:chgData name="Selma Ida Narli Evenstad" userId="30895fe7-1ebd-431e-bb2f-77a2c221f24d" providerId="ADAL" clId="{478652DA-B677-B248-B805-6EB83FD2A33A}" dt="2021-09-10T12:28:05.039" v="3265" actId="26606"/>
          <ac:cxnSpMkLst>
            <pc:docMk/>
            <pc:sldMk cId="1696870279" sldId="259"/>
            <ac:cxnSpMk id="21" creationId="{28CA55E4-1295-45C8-BA05-5A9E705B749A}"/>
          </ac:cxnSpMkLst>
        </pc:cxnChg>
        <pc:cxnChg chg="add del">
          <ac:chgData name="Selma Ida Narli Evenstad" userId="30895fe7-1ebd-431e-bb2f-77a2c221f24d" providerId="ADAL" clId="{478652DA-B677-B248-B805-6EB83FD2A33A}" dt="2021-09-10T12:28:05.039" v="3265" actId="26606"/>
          <ac:cxnSpMkLst>
            <pc:docMk/>
            <pc:sldMk cId="1696870279" sldId="259"/>
            <ac:cxnSpMk id="22" creationId="{08C5794E-A9A1-4A23-AF68-C79A7822334C}"/>
          </ac:cxnSpMkLst>
        </pc:cxnChg>
        <pc:cxnChg chg="add del">
          <ac:chgData name="Selma Ida Narli Evenstad" userId="30895fe7-1ebd-431e-bb2f-77a2c221f24d" providerId="ADAL" clId="{478652DA-B677-B248-B805-6EB83FD2A33A}" dt="2021-09-10T12:28:16.643" v="3267" actId="26606"/>
          <ac:cxnSpMkLst>
            <pc:docMk/>
            <pc:sldMk cId="1696870279" sldId="259"/>
            <ac:cxnSpMk id="24" creationId="{50DA1EB8-87CF-4588-A1FD-4756F9A28F6B}"/>
          </ac:cxnSpMkLst>
        </pc:cxnChg>
        <pc:cxnChg chg="add del">
          <ac:chgData name="Selma Ida Narli Evenstad" userId="30895fe7-1ebd-431e-bb2f-77a2c221f24d" providerId="ADAL" clId="{478652DA-B677-B248-B805-6EB83FD2A33A}" dt="2021-09-10T12:28:16.643" v="3267" actId="26606"/>
          <ac:cxnSpMkLst>
            <pc:docMk/>
            <pc:sldMk cId="1696870279" sldId="259"/>
            <ac:cxnSpMk id="25" creationId="{D7A4E378-EA57-47B9-B1EB-58B998F6CFFB}"/>
          </ac:cxnSpMkLst>
        </pc:cxnChg>
        <pc:cxnChg chg="add del">
          <ac:chgData name="Selma Ida Narli Evenstad" userId="30895fe7-1ebd-431e-bb2f-77a2c221f24d" providerId="ADAL" clId="{478652DA-B677-B248-B805-6EB83FD2A33A}" dt="2021-09-10T12:28:16.643" v="3267" actId="26606"/>
          <ac:cxnSpMkLst>
            <pc:docMk/>
            <pc:sldMk cId="1696870279" sldId="259"/>
            <ac:cxnSpMk id="26" creationId="{D2B31ED6-76F0-425A-9A41-C947AEF9C145}"/>
          </ac:cxnSpMkLst>
        </pc:cxnChg>
        <pc:cxnChg chg="add del">
          <ac:chgData name="Selma Ida Narli Evenstad" userId="30895fe7-1ebd-431e-bb2f-77a2c221f24d" providerId="ADAL" clId="{478652DA-B677-B248-B805-6EB83FD2A33A}" dt="2021-09-10T12:28:22.646" v="3271" actId="26606"/>
          <ac:cxnSpMkLst>
            <pc:docMk/>
            <pc:sldMk cId="1696870279" sldId="259"/>
            <ac:cxnSpMk id="34" creationId="{91B6081D-D3E8-4209-B85B-EB1C655A6272}"/>
          </ac:cxnSpMkLst>
        </pc:cxnChg>
        <pc:cxnChg chg="add del">
          <ac:chgData name="Selma Ida Narli Evenstad" userId="30895fe7-1ebd-431e-bb2f-77a2c221f24d" providerId="ADAL" clId="{478652DA-B677-B248-B805-6EB83FD2A33A}" dt="2021-09-10T12:28:22.646" v="3271" actId="26606"/>
          <ac:cxnSpMkLst>
            <pc:docMk/>
            <pc:sldMk cId="1696870279" sldId="259"/>
            <ac:cxnSpMk id="35" creationId="{28CA55E4-1295-45C8-BA05-5A9E705B749A}"/>
          </ac:cxnSpMkLst>
        </pc:cxnChg>
        <pc:cxnChg chg="add del">
          <ac:chgData name="Selma Ida Narli Evenstad" userId="30895fe7-1ebd-431e-bb2f-77a2c221f24d" providerId="ADAL" clId="{478652DA-B677-B248-B805-6EB83FD2A33A}" dt="2021-09-10T12:28:22.646" v="3271" actId="26606"/>
          <ac:cxnSpMkLst>
            <pc:docMk/>
            <pc:sldMk cId="1696870279" sldId="259"/>
            <ac:cxnSpMk id="36" creationId="{08C5794E-A9A1-4A23-AF68-C79A7822334C}"/>
          </ac:cxnSpMkLst>
        </pc:cxnChg>
        <pc:cxnChg chg="add del">
          <ac:chgData name="Selma Ida Narli Evenstad" userId="30895fe7-1ebd-431e-bb2f-77a2c221f24d" providerId="ADAL" clId="{478652DA-B677-B248-B805-6EB83FD2A33A}" dt="2021-09-10T12:28:31.848" v="3273" actId="26606"/>
          <ac:cxnSpMkLst>
            <pc:docMk/>
            <pc:sldMk cId="1696870279" sldId="259"/>
            <ac:cxnSpMk id="38" creationId="{50DA1EB8-87CF-4588-A1FD-4756F9A28F6B}"/>
          </ac:cxnSpMkLst>
        </pc:cxnChg>
        <pc:cxnChg chg="add del">
          <ac:chgData name="Selma Ida Narli Evenstad" userId="30895fe7-1ebd-431e-bb2f-77a2c221f24d" providerId="ADAL" clId="{478652DA-B677-B248-B805-6EB83FD2A33A}" dt="2021-09-10T12:28:31.848" v="3273" actId="26606"/>
          <ac:cxnSpMkLst>
            <pc:docMk/>
            <pc:sldMk cId="1696870279" sldId="259"/>
            <ac:cxnSpMk id="39" creationId="{D7A4E378-EA57-47B9-B1EB-58B998F6CFFB}"/>
          </ac:cxnSpMkLst>
        </pc:cxnChg>
        <pc:cxnChg chg="add del">
          <ac:chgData name="Selma Ida Narli Evenstad" userId="30895fe7-1ebd-431e-bb2f-77a2c221f24d" providerId="ADAL" clId="{478652DA-B677-B248-B805-6EB83FD2A33A}" dt="2021-09-10T12:28:31.848" v="3273" actId="26606"/>
          <ac:cxnSpMkLst>
            <pc:docMk/>
            <pc:sldMk cId="1696870279" sldId="259"/>
            <ac:cxnSpMk id="40" creationId="{D2B31ED6-76F0-425A-9A41-C947AEF9C145}"/>
          </ac:cxnSpMkLst>
        </pc:cxnChg>
        <pc:cxnChg chg="add del">
          <ac:chgData name="Selma Ida Narli Evenstad" userId="30895fe7-1ebd-431e-bb2f-77a2c221f24d" providerId="ADAL" clId="{478652DA-B677-B248-B805-6EB83FD2A33A}" dt="2021-09-10T12:29:11.129" v="3281" actId="26606"/>
          <ac:cxnSpMkLst>
            <pc:docMk/>
            <pc:sldMk cId="1696870279" sldId="259"/>
            <ac:cxnSpMk id="48" creationId="{50DA1EB8-87CF-4588-A1FD-4756F9A28F6B}"/>
          </ac:cxnSpMkLst>
        </pc:cxnChg>
        <pc:cxnChg chg="add del">
          <ac:chgData name="Selma Ida Narli Evenstad" userId="30895fe7-1ebd-431e-bb2f-77a2c221f24d" providerId="ADAL" clId="{478652DA-B677-B248-B805-6EB83FD2A33A}" dt="2021-09-10T12:29:11.129" v="3281" actId="26606"/>
          <ac:cxnSpMkLst>
            <pc:docMk/>
            <pc:sldMk cId="1696870279" sldId="259"/>
            <ac:cxnSpMk id="49" creationId="{D7A4E378-EA57-47B9-B1EB-58B998F6CFFB}"/>
          </ac:cxnSpMkLst>
        </pc:cxnChg>
        <pc:cxnChg chg="add del">
          <ac:chgData name="Selma Ida Narli Evenstad" userId="30895fe7-1ebd-431e-bb2f-77a2c221f24d" providerId="ADAL" clId="{478652DA-B677-B248-B805-6EB83FD2A33A}" dt="2021-09-10T12:29:11.129" v="3281" actId="26606"/>
          <ac:cxnSpMkLst>
            <pc:docMk/>
            <pc:sldMk cId="1696870279" sldId="259"/>
            <ac:cxnSpMk id="50" creationId="{D2B31ED6-76F0-425A-9A41-C947AEF9C145}"/>
          </ac:cxnSpMkLst>
        </pc:cxnChg>
      </pc:sldChg>
      <pc:sldChg chg="addSp delSp modSp new del mod ord">
        <pc:chgData name="Selma Ida Narli Evenstad" userId="30895fe7-1ebd-431e-bb2f-77a2c221f24d" providerId="ADAL" clId="{478652DA-B677-B248-B805-6EB83FD2A33A}" dt="2021-09-21T12:23:42.122" v="7941" actId="2696"/>
        <pc:sldMkLst>
          <pc:docMk/>
          <pc:sldMk cId="3611273532" sldId="260"/>
        </pc:sldMkLst>
        <pc:picChg chg="add mod">
          <ac:chgData name="Selma Ida Narli Evenstad" userId="30895fe7-1ebd-431e-bb2f-77a2c221f24d" providerId="ADAL" clId="{478652DA-B677-B248-B805-6EB83FD2A33A}" dt="2021-09-21T10:56:39.875" v="7866" actId="1076"/>
          <ac:picMkLst>
            <pc:docMk/>
            <pc:sldMk cId="3611273532" sldId="260"/>
            <ac:picMk id="3" creationId="{237FD661-8BF2-EC48-BF6C-CC468A5A2D2C}"/>
          </ac:picMkLst>
        </pc:picChg>
        <pc:picChg chg="add del mod">
          <ac:chgData name="Selma Ida Narli Evenstad" userId="30895fe7-1ebd-431e-bb2f-77a2c221f24d" providerId="ADAL" clId="{478652DA-B677-B248-B805-6EB83FD2A33A}" dt="2021-09-21T10:58:27.664" v="7890" actId="478"/>
          <ac:picMkLst>
            <pc:docMk/>
            <pc:sldMk cId="3611273532" sldId="260"/>
            <ac:picMk id="4" creationId="{FCD041F8-9D01-2746-A87D-744F4A412ABD}"/>
          </ac:picMkLst>
        </pc:picChg>
        <pc:picChg chg="add del mod">
          <ac:chgData name="Selma Ida Narli Evenstad" userId="30895fe7-1ebd-431e-bb2f-77a2c221f24d" providerId="ADAL" clId="{478652DA-B677-B248-B805-6EB83FD2A33A}" dt="2021-09-21T10:58:13.597" v="7886" actId="478"/>
          <ac:picMkLst>
            <pc:docMk/>
            <pc:sldMk cId="3611273532" sldId="260"/>
            <ac:picMk id="6" creationId="{6652F703-C783-C545-A84C-CA3B1D16030C}"/>
          </ac:picMkLst>
        </pc:picChg>
      </pc:sldChg>
      <pc:sldChg chg="addSp delSp modSp new mod ord modAnim">
        <pc:chgData name="Selma Ida Narli Evenstad" userId="30895fe7-1ebd-431e-bb2f-77a2c221f24d" providerId="ADAL" clId="{478652DA-B677-B248-B805-6EB83FD2A33A}" dt="2021-09-21T12:35:15.917" v="8472" actId="207"/>
        <pc:sldMkLst>
          <pc:docMk/>
          <pc:sldMk cId="2931686543" sldId="261"/>
        </pc:sldMkLst>
        <pc:spChg chg="add mod modVis">
          <ac:chgData name="Selma Ida Narli Evenstad" userId="30895fe7-1ebd-431e-bb2f-77a2c221f24d" providerId="ADAL" clId="{478652DA-B677-B248-B805-6EB83FD2A33A}" dt="2021-09-21T12:29:03.207" v="8021" actId="1076"/>
          <ac:spMkLst>
            <pc:docMk/>
            <pc:sldMk cId="2931686543" sldId="261"/>
            <ac:spMk id="7" creationId="{7983250C-10AE-0D43-BBA8-38D05202FB3C}"/>
          </ac:spMkLst>
        </pc:spChg>
        <pc:spChg chg="add mod ord">
          <ac:chgData name="Selma Ida Narli Evenstad" userId="30895fe7-1ebd-431e-bb2f-77a2c221f24d" providerId="ADAL" clId="{478652DA-B677-B248-B805-6EB83FD2A33A}" dt="2021-09-21T12:29:03.207" v="8021" actId="1076"/>
          <ac:spMkLst>
            <pc:docMk/>
            <pc:sldMk cId="2931686543" sldId="261"/>
            <ac:spMk id="8" creationId="{361B6467-ACA8-AC4F-9549-0D50B817A2A5}"/>
          </ac:spMkLst>
        </pc:spChg>
        <pc:spChg chg="add mod">
          <ac:chgData name="Selma Ida Narli Evenstad" userId="30895fe7-1ebd-431e-bb2f-77a2c221f24d" providerId="ADAL" clId="{478652DA-B677-B248-B805-6EB83FD2A33A}" dt="2021-09-21T12:35:15.917" v="8472" actId="207"/>
          <ac:spMkLst>
            <pc:docMk/>
            <pc:sldMk cId="2931686543" sldId="261"/>
            <ac:spMk id="9" creationId="{32FA6DBA-FE67-3949-99FD-3AFEE4A17C7E}"/>
          </ac:spMkLst>
        </pc:spChg>
        <pc:picChg chg="add del mod">
          <ac:chgData name="Selma Ida Narli Evenstad" userId="30895fe7-1ebd-431e-bb2f-77a2c221f24d" providerId="ADAL" clId="{478652DA-B677-B248-B805-6EB83FD2A33A}" dt="2021-09-21T10:57:08.057" v="7875" actId="478"/>
          <ac:picMkLst>
            <pc:docMk/>
            <pc:sldMk cId="2931686543" sldId="261"/>
            <ac:picMk id="3" creationId="{73D678F6-6806-D94D-85A8-3B3BE610C3CC}"/>
          </ac:picMkLst>
        </pc:picChg>
        <pc:picChg chg="add mod">
          <ac:chgData name="Selma Ida Narli Evenstad" userId="30895fe7-1ebd-431e-bb2f-77a2c221f24d" providerId="ADAL" clId="{478652DA-B677-B248-B805-6EB83FD2A33A}" dt="2021-09-21T12:25:57.183" v="7997" actId="962"/>
          <ac:picMkLst>
            <pc:docMk/>
            <pc:sldMk cId="2931686543" sldId="261"/>
            <ac:picMk id="4" creationId="{BC5FE0C5-FD0F-4645-B4F6-3C753CA95AA6}"/>
          </ac:picMkLst>
        </pc:picChg>
        <pc:picChg chg="add mod modVis">
          <ac:chgData name="Selma Ida Narli Evenstad" userId="30895fe7-1ebd-431e-bb2f-77a2c221f24d" providerId="ADAL" clId="{478652DA-B677-B248-B805-6EB83FD2A33A}" dt="2021-09-21T12:26:01.908" v="7999" actId="962"/>
          <ac:picMkLst>
            <pc:docMk/>
            <pc:sldMk cId="2931686543" sldId="261"/>
            <ac:picMk id="5" creationId="{A4695C32-277F-864E-BC01-BF920334B35D}"/>
          </ac:picMkLst>
        </pc:picChg>
        <pc:picChg chg="add mod modVis">
          <ac:chgData name="Selma Ida Narli Evenstad" userId="30895fe7-1ebd-431e-bb2f-77a2c221f24d" providerId="ADAL" clId="{478652DA-B677-B248-B805-6EB83FD2A33A}" dt="2021-09-21T12:26:16.778" v="8003" actId="14429"/>
          <ac:picMkLst>
            <pc:docMk/>
            <pc:sldMk cId="2931686543" sldId="261"/>
            <ac:picMk id="6" creationId="{958529FB-EA44-B042-8506-F7EF6B6BF8E1}"/>
          </ac:picMkLst>
        </pc:picChg>
      </pc:sldChg>
      <pc:sldChg chg="addSp modSp new del">
        <pc:chgData name="Selma Ida Narli Evenstad" userId="30895fe7-1ebd-431e-bb2f-77a2c221f24d" providerId="ADAL" clId="{478652DA-B677-B248-B805-6EB83FD2A33A}" dt="2021-09-21T12:23:42.122" v="7941" actId="2696"/>
        <pc:sldMkLst>
          <pc:docMk/>
          <pc:sldMk cId="2531083042" sldId="262"/>
        </pc:sldMkLst>
        <pc:picChg chg="add mod">
          <ac:chgData name="Selma Ida Narli Evenstad" userId="30895fe7-1ebd-431e-bb2f-77a2c221f24d" providerId="ADAL" clId="{478652DA-B677-B248-B805-6EB83FD2A33A}" dt="2021-09-21T10:58:24.351" v="7889"/>
          <ac:picMkLst>
            <pc:docMk/>
            <pc:sldMk cId="2531083042" sldId="262"/>
            <ac:picMk id="2" creationId="{0C688149-B1CB-D441-A34C-CD832BA2D5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DA3C4-2519-6046-8FFF-56263E0149B6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0B219-B1AF-1342-9439-65F73AE2E6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Trenger korrekturlesing. </a:t>
            </a:r>
            <a:r>
              <a:rPr lang="nb-NO" dirty="0" err="1"/>
              <a:t>Algoritmet</a:t>
            </a:r>
            <a:r>
              <a:rPr lang="nb-NO" dirty="0"/>
              <a:t> er basert på: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Nasjonalt</a:t>
            </a:r>
            <a:r>
              <a:rPr lang="en-GB" dirty="0"/>
              <a:t> </a:t>
            </a:r>
            <a:r>
              <a:rPr lang="en-GB" dirty="0" err="1"/>
              <a:t>handlingsprogram</a:t>
            </a:r>
            <a:r>
              <a:rPr lang="en-GB" dirty="0"/>
              <a:t> med </a:t>
            </a:r>
            <a:r>
              <a:rPr lang="en-GB" dirty="0" err="1"/>
              <a:t>retningslinjer</a:t>
            </a:r>
            <a:r>
              <a:rPr lang="en-GB" dirty="0"/>
              <a:t> for </a:t>
            </a:r>
            <a:r>
              <a:rPr lang="en-GB" dirty="0" err="1"/>
              <a:t>utredning</a:t>
            </a:r>
            <a:r>
              <a:rPr lang="en-GB" dirty="0"/>
              <a:t>, </a:t>
            </a:r>
            <a:r>
              <a:rPr lang="en-GB" dirty="0" err="1"/>
              <a:t>behandling</a:t>
            </a:r>
            <a:r>
              <a:rPr lang="en-GB" dirty="0"/>
              <a:t> og </a:t>
            </a:r>
            <a:r>
              <a:rPr lang="en-GB" dirty="0" err="1"/>
              <a:t>oppfølgning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kreft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skjoldbruskkjertelen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Managing Incidental Thyroid Nodules Detected on Imaging: White Paper of the ACR Incidental Thyroid Findings Committee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Tangerud</a:t>
            </a:r>
            <a:r>
              <a:rPr lang="en-GB" dirty="0"/>
              <a:t> 2020: https://</a:t>
            </a:r>
            <a:r>
              <a:rPr lang="en-GB" dirty="0" err="1"/>
              <a:t>tidsskriftet.no</a:t>
            </a:r>
            <a:r>
              <a:rPr lang="en-GB" dirty="0"/>
              <a:t>/2020/08/</a:t>
            </a:r>
            <a:r>
              <a:rPr lang="en-GB" dirty="0" err="1"/>
              <a:t>klinisk-oversikt</a:t>
            </a:r>
            <a:r>
              <a:rPr lang="en-GB" dirty="0"/>
              <a:t>/</a:t>
            </a:r>
            <a:r>
              <a:rPr lang="en-GB" dirty="0" err="1"/>
              <a:t>knuter</a:t>
            </a:r>
            <a:r>
              <a:rPr lang="en-GB" dirty="0"/>
              <a:t>-</a:t>
            </a:r>
            <a:r>
              <a:rPr lang="en-GB" dirty="0" err="1"/>
              <a:t>i</a:t>
            </a:r>
            <a:r>
              <a:rPr lang="en-GB" dirty="0"/>
              <a:t>-tyreoidea-</a:t>
            </a:r>
            <a:r>
              <a:rPr lang="en-GB" dirty="0" err="1"/>
              <a:t>utredning</a:t>
            </a:r>
            <a:r>
              <a:rPr lang="en-GB" dirty="0"/>
              <a:t>-og-</a:t>
            </a:r>
            <a:r>
              <a:rPr lang="en-GB" dirty="0" err="1"/>
              <a:t>oppfolging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nb-NO" dirty="0"/>
              <a:t>Heimly Brun 2019: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kirurgen.no</a:t>
            </a:r>
            <a:r>
              <a:rPr lang="nb-NO" dirty="0"/>
              <a:t>/fagstoff/bryst-endokrinkirurgi/standard-for-diagnostikk-av-knuter-i-thyreoidea/?</a:t>
            </a:r>
            <a:r>
              <a:rPr lang="nb-NO" dirty="0" err="1"/>
              <a:t>cn-reloaded</a:t>
            </a:r>
            <a:r>
              <a:rPr lang="nb-NO" dirty="0"/>
              <a:t>=1</a:t>
            </a:r>
          </a:p>
          <a:p>
            <a:pPr marL="171450" indent="-171450">
              <a:buFontTx/>
              <a:buChar char="-"/>
            </a:pPr>
            <a:r>
              <a:rPr lang="nb-NO" dirty="0"/>
              <a:t>PPT-presentasjoner for UiO modul 8: EM Opsahl, R </a:t>
            </a:r>
            <a:r>
              <a:rPr lang="nb-NO" dirty="0" err="1"/>
              <a:t>Doughty</a:t>
            </a:r>
            <a:r>
              <a:rPr lang="nb-NO" dirty="0"/>
              <a:t>, B </a:t>
            </a:r>
            <a:r>
              <a:rPr lang="nb-NO" dirty="0" err="1"/>
              <a:t>Gravdehaug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0B219-B1AF-1342-9439-65F73AE2E62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3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Bilder er hentet delvis fra forrige ressurs, delvis fra M E Rootwelt-Revheim sine PPT-slides fra modul 8.</a:t>
            </a:r>
          </a:p>
          <a:p>
            <a:r>
              <a:rPr lang="nb-NO" dirty="0"/>
              <a:t>Dette er ment som eksempel, sannsynligvis trenger vi ha andre bilder.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0B219-B1AF-1342-9439-65F73AE2E62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75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hentet fra artikkel: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kirurgen.no</a:t>
            </a:r>
            <a:r>
              <a:rPr lang="nb-NO" dirty="0"/>
              <a:t>/fagstoff/bryst-endokrinkirurgi/standard-for-diagnostikk-av-knuter-i-thyreoidea/</a:t>
            </a:r>
          </a:p>
          <a:p>
            <a:r>
              <a:rPr lang="nb-NO" dirty="0"/>
              <a:t>Har ikke fått tillatelse, men kan be om det hvis Else Marie og Jonn Terje ikke har noe i </a:t>
            </a:r>
            <a:r>
              <a:rPr lang="nb-NO"/>
              <a:t>sine bildearkiv de </a:t>
            </a:r>
            <a:r>
              <a:rPr lang="nb-NO" dirty="0"/>
              <a:t>foretrekker.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0B219-B1AF-1342-9439-65F73AE2E62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83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0B219-B1AF-1342-9439-65F73AE2E62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2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41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99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95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35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0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33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38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2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47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3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20C7-BD6B-4D54-B789-E57FFBA76612}" type="datetimeFigureOut">
              <a:rPr lang="nb-NO" smtClean="0"/>
              <a:t>21.09.2021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279E-6D5C-48AF-9170-2866B7322F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5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meddev.uio.no/elaring/lcms13/endokrinologi/tyreoidea/hypertyreose-graves-sykdom/images/deQuerventTyreoiditt2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http://meddev.uio.no/elaring/lcms13/endokrinologi/tyreoidea/hypertyreose-graves-sykdom/images/intratorakaltstruma.jp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lgoritme" descr="Diagram&#10;&#10;Description automatically generated">
            <a:extLst>
              <a:ext uri="{FF2B5EF4-FFF2-40B4-BE49-F238E27FC236}">
                <a16:creationId xmlns:a16="http://schemas.microsoft.com/office/drawing/2014/main" id="{99D02554-EAAD-9446-A0CC-D5D42A4F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24" y="104932"/>
            <a:ext cx="5045710" cy="6633301"/>
          </a:xfrm>
          <a:prstGeom prst="rect">
            <a:avLst/>
          </a:prstGeom>
        </p:spPr>
      </p:pic>
      <p:grpSp>
        <p:nvGrpSpPr>
          <p:cNvPr id="18" name="! - henvisning">
            <a:extLst>
              <a:ext uri="{FF2B5EF4-FFF2-40B4-BE49-F238E27FC236}">
                <a16:creationId xmlns:a16="http://schemas.microsoft.com/office/drawing/2014/main" id="{51DEA9E9-D010-DE42-8A17-95848052F451}"/>
              </a:ext>
            </a:extLst>
          </p:cNvPr>
          <p:cNvGrpSpPr/>
          <p:nvPr/>
        </p:nvGrpSpPr>
        <p:grpSpPr>
          <a:xfrm>
            <a:off x="3507714" y="1272711"/>
            <a:ext cx="291981" cy="291981"/>
            <a:chOff x="1371600" y="1256678"/>
            <a:chExt cx="291981" cy="291981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954B09E6-B6B9-4F44-9588-0C876A06B244}"/>
                </a:ext>
              </a:extLst>
            </p:cNvPr>
            <p:cNvSpPr/>
            <p:nvPr/>
          </p:nvSpPr>
          <p:spPr>
            <a:xfrm>
              <a:off x="1428854" y="1326171"/>
              <a:ext cx="177472" cy="15299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" name="Graphic 15" descr="Warning with solid fill">
              <a:extLst>
                <a:ext uri="{FF2B5EF4-FFF2-40B4-BE49-F238E27FC236}">
                  <a16:creationId xmlns:a16="http://schemas.microsoft.com/office/drawing/2014/main" id="{EF839B5B-19E8-664A-A349-3329FE41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1600" y="1256678"/>
              <a:ext cx="291981" cy="291981"/>
            </a:xfrm>
            <a:prstGeom prst="rect">
              <a:avLst/>
            </a:prstGeom>
          </p:spPr>
        </p:pic>
      </p:grpSp>
      <p:sp>
        <p:nvSpPr>
          <p:cNvPr id="12" name="Hurtig henvisning">
            <a:extLst>
              <a:ext uri="{FF2B5EF4-FFF2-40B4-BE49-F238E27FC236}">
                <a16:creationId xmlns:a16="http://schemas.microsoft.com/office/drawing/2014/main" id="{86F6F51C-62D1-AF49-9CF0-C34522FF0459}"/>
              </a:ext>
            </a:extLst>
          </p:cNvPr>
          <p:cNvSpPr txBox="1"/>
          <p:nvPr/>
        </p:nvSpPr>
        <p:spPr>
          <a:xfrm>
            <a:off x="7845771" y="341653"/>
            <a:ext cx="192239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Hurtig henvisning!</a:t>
            </a:r>
          </a:p>
          <a:p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Ved palpabel knute med: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Nyoppstått heshet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Nyoppståtte svelgevansker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Nyoppståtte pustevansker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Rask vekst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Fiksering til omgivende vev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Forstørrede regionale lymfeknuter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Nyoppståtte smerter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Blodig hoste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Alder under 18 år</a:t>
            </a:r>
          </a:p>
        </p:txBody>
      </p:sp>
      <p:grpSp>
        <p:nvGrpSpPr>
          <p:cNvPr id="27" name="? - scintigrafi">
            <a:extLst>
              <a:ext uri="{FF2B5EF4-FFF2-40B4-BE49-F238E27FC236}">
                <a16:creationId xmlns:a16="http://schemas.microsoft.com/office/drawing/2014/main" id="{AAAE504C-0420-2549-B8AF-2AC621F96C39}"/>
              </a:ext>
            </a:extLst>
          </p:cNvPr>
          <p:cNvGrpSpPr/>
          <p:nvPr/>
        </p:nvGrpSpPr>
        <p:grpSpPr>
          <a:xfrm>
            <a:off x="4472398" y="2281117"/>
            <a:ext cx="291981" cy="291981"/>
            <a:chOff x="6306439" y="3722192"/>
            <a:chExt cx="291981" cy="29198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21C472-02D9-2746-8CF6-7436D1D519E3}"/>
                </a:ext>
              </a:extLst>
            </p:cNvPr>
            <p:cNvSpPr/>
            <p:nvPr/>
          </p:nvSpPr>
          <p:spPr>
            <a:xfrm>
              <a:off x="6368848" y="3780930"/>
              <a:ext cx="174504" cy="1745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3" name="Graphic 22" descr="Badge Question Mark with solid fill">
              <a:extLst>
                <a:ext uri="{FF2B5EF4-FFF2-40B4-BE49-F238E27FC236}">
                  <a16:creationId xmlns:a16="http://schemas.microsoft.com/office/drawing/2014/main" id="{5F2C9DE0-A7F4-7D4B-90DA-A3BA2B42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06439" y="3722192"/>
              <a:ext cx="291981" cy="291981"/>
            </a:xfrm>
            <a:prstGeom prst="rect">
              <a:avLst/>
            </a:prstGeom>
          </p:spPr>
        </p:pic>
      </p:grpSp>
      <p:sp>
        <p:nvSpPr>
          <p:cNvPr id="28" name="Scintigrafi">
            <a:extLst>
              <a:ext uri="{FF2B5EF4-FFF2-40B4-BE49-F238E27FC236}">
                <a16:creationId xmlns:a16="http://schemas.microsoft.com/office/drawing/2014/main" id="{519F107B-EF04-6A43-B745-0262AC901424}"/>
              </a:ext>
            </a:extLst>
          </p:cNvPr>
          <p:cNvSpPr txBox="1"/>
          <p:nvPr/>
        </p:nvSpPr>
        <p:spPr>
          <a:xfrm>
            <a:off x="7814925" y="2357380"/>
            <a:ext cx="313855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Scintigrafi</a:t>
            </a: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kan utelukke et hyperfungerende adenom, en såkalt «varm knute». Disse er nesten alltid godartede og kan behandles med radioaktivt jod, kirurgi eller tyreostatika.</a:t>
            </a:r>
          </a:p>
        </p:txBody>
      </p:sp>
      <p:grpSp>
        <p:nvGrpSpPr>
          <p:cNvPr id="38" name="? - ultralyd">
            <a:extLst>
              <a:ext uri="{FF2B5EF4-FFF2-40B4-BE49-F238E27FC236}">
                <a16:creationId xmlns:a16="http://schemas.microsoft.com/office/drawing/2014/main" id="{B6121BD7-8B43-474C-AB7A-2337A2EBF0EA}"/>
              </a:ext>
            </a:extLst>
          </p:cNvPr>
          <p:cNvGrpSpPr/>
          <p:nvPr/>
        </p:nvGrpSpPr>
        <p:grpSpPr>
          <a:xfrm>
            <a:off x="5181476" y="3384612"/>
            <a:ext cx="291981" cy="291981"/>
            <a:chOff x="6306439" y="3722192"/>
            <a:chExt cx="291981" cy="29198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ED0276-8BA8-5243-A973-277E3BE3FF9E}"/>
                </a:ext>
              </a:extLst>
            </p:cNvPr>
            <p:cNvSpPr/>
            <p:nvPr/>
          </p:nvSpPr>
          <p:spPr>
            <a:xfrm>
              <a:off x="6368848" y="3780930"/>
              <a:ext cx="174504" cy="1745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0" name="Graphic 39" descr="Badge Question Mark with solid fill">
              <a:extLst>
                <a:ext uri="{FF2B5EF4-FFF2-40B4-BE49-F238E27FC236}">
                  <a16:creationId xmlns:a16="http://schemas.microsoft.com/office/drawing/2014/main" id="{5344C071-1592-1440-8783-63BAF146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06439" y="3722192"/>
              <a:ext cx="291981" cy="291981"/>
            </a:xfrm>
            <a:prstGeom prst="rect">
              <a:avLst/>
            </a:prstGeom>
          </p:spPr>
        </p:pic>
      </p:grpSp>
      <p:sp>
        <p:nvSpPr>
          <p:cNvPr id="51" name="Ultralyd">
            <a:extLst>
              <a:ext uri="{FF2B5EF4-FFF2-40B4-BE49-F238E27FC236}">
                <a16:creationId xmlns:a16="http://schemas.microsoft.com/office/drawing/2014/main" id="{D28D977F-3267-004C-A833-521C5F7AF059}"/>
              </a:ext>
            </a:extLst>
          </p:cNvPr>
          <p:cNvSpPr txBox="1"/>
          <p:nvPr/>
        </p:nvSpPr>
        <p:spPr>
          <a:xfrm>
            <a:off x="7845769" y="3300804"/>
            <a:ext cx="31077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nb-NO" sz="800" b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Ultralyd </a:t>
            </a:r>
            <a:r>
              <a:rPr lang="nb-NO" sz="800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er best for å undersøke knuter i thyreoidea. Funn må ses i sammenheng med pasientens risikofaktorer, klinikk og blodprøver. Man kan bruke et TIRADS for å rapportere funn og vurdere behov for finnålscytologi og oppfølging.</a:t>
            </a:r>
          </a:p>
        </p:txBody>
      </p:sp>
      <p:graphicFrame>
        <p:nvGraphicFramePr>
          <p:cNvPr id="41" name="Bethesda">
            <a:extLst>
              <a:ext uri="{FF2B5EF4-FFF2-40B4-BE49-F238E27FC236}">
                <a16:creationId xmlns:a16="http://schemas.microsoft.com/office/drawing/2014/main" id="{F64A04BD-DF6F-704C-AEB5-6F8C137D4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35767"/>
              </p:ext>
            </p:extLst>
          </p:nvPr>
        </p:nvGraphicFramePr>
        <p:xfrm>
          <a:off x="7845770" y="4581493"/>
          <a:ext cx="4173263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5856">
                  <a:extLst>
                    <a:ext uri="{9D8B030D-6E8A-4147-A177-3AD203B41FA5}">
                      <a16:colId xmlns:a16="http://schemas.microsoft.com/office/drawing/2014/main" val="9866869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1042219"/>
                    </a:ext>
                  </a:extLst>
                </a:gridCol>
                <a:gridCol w="1733007">
                  <a:extLst>
                    <a:ext uri="{9D8B030D-6E8A-4147-A177-3AD203B41FA5}">
                      <a16:colId xmlns:a16="http://schemas.microsoft.com/office/drawing/2014/main" val="4138950280"/>
                    </a:ext>
                  </a:extLst>
                </a:gridCol>
              </a:tblGrid>
              <a:tr h="194197"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Bethesda-kategori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Malignitetsrisiko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solidFill>
                            <a:schemeClr val="bg1"/>
                          </a:solidFill>
                          <a:latin typeface="Helvetica" pitchFamily="2" charset="0"/>
                        </a:rPr>
                        <a:t>Anbefalt oppfølging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59551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I. </a:t>
                      </a:r>
                      <a:r>
                        <a:rPr lang="nb-NO" sz="800" dirty="0">
                          <a:latin typeface="Helvetica" pitchFamily="2" charset="0"/>
                        </a:rPr>
                        <a:t>Ikke diagnostisk, uegnet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1-4%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Ny ultralydveiledet FNC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828584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II. </a:t>
                      </a:r>
                      <a:r>
                        <a:rPr lang="nb-NO" sz="800" dirty="0">
                          <a:latin typeface="Helvetica" pitchFamily="2" charset="0"/>
                        </a:rPr>
                        <a:t>Benign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0-3%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Klinisk oppfølging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56466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III. </a:t>
                      </a:r>
                      <a:r>
                        <a:rPr lang="nb-NO" sz="800" dirty="0">
                          <a:latin typeface="Helvetica" pitchFamily="2" charset="0"/>
                        </a:rPr>
                        <a:t>Irregulære celler/follikulær lesjon med usikker betydning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5-15%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Kontroll med ultralydveiledet FNC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22123"/>
                  </a:ext>
                </a:extLst>
              </a:tr>
              <a:tr h="194197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IV. </a:t>
                      </a:r>
                      <a:r>
                        <a:rPr lang="nb-NO" sz="800" dirty="0">
                          <a:latin typeface="Helvetica" pitchFamily="2" charset="0"/>
                        </a:rPr>
                        <a:t>Follikulær neoplasi eller suspekt på follikulær neoplasi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15-30%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Diagnostisk hemithyreoidektomi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6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V. </a:t>
                      </a:r>
                      <a:r>
                        <a:rPr lang="nb-NO" sz="800" dirty="0">
                          <a:latin typeface="Helvetica" pitchFamily="2" charset="0"/>
                        </a:rPr>
                        <a:t>Mistanke om malignitet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60-75%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Kirurgi (hemithyreoidektomi)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97575"/>
                  </a:ext>
                </a:extLst>
              </a:tr>
              <a:tr h="125294">
                <a:tc>
                  <a:txBody>
                    <a:bodyPr/>
                    <a:lstStyle/>
                    <a:p>
                      <a:r>
                        <a:rPr lang="nb-NO" sz="800" b="1" dirty="0">
                          <a:latin typeface="Helvetica" pitchFamily="2" charset="0"/>
                        </a:rPr>
                        <a:t>VI. </a:t>
                      </a:r>
                      <a:r>
                        <a:rPr lang="nb-NO" sz="800" dirty="0">
                          <a:latin typeface="Helvetica" pitchFamily="2" charset="0"/>
                        </a:rPr>
                        <a:t>Malign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800" dirty="0">
                          <a:latin typeface="Helvetica" pitchFamily="2" charset="0"/>
                        </a:rPr>
                        <a:t>97-99%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>
                          <a:latin typeface="Helvetica" pitchFamily="2" charset="0"/>
                        </a:rPr>
                        <a:t>Kirurgi (total thyreoidektomi)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0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99492"/>
                  </a:ext>
                </a:extLst>
              </a:tr>
            </a:tbl>
          </a:graphicData>
        </a:graphic>
      </p:graphicFrame>
      <p:grpSp>
        <p:nvGrpSpPr>
          <p:cNvPr id="42" name="? - Bethesda">
            <a:extLst>
              <a:ext uri="{FF2B5EF4-FFF2-40B4-BE49-F238E27FC236}">
                <a16:creationId xmlns:a16="http://schemas.microsoft.com/office/drawing/2014/main" id="{C4DFAB8F-4D4B-BA43-B682-648B627D900B}"/>
              </a:ext>
            </a:extLst>
          </p:cNvPr>
          <p:cNvGrpSpPr/>
          <p:nvPr/>
        </p:nvGrpSpPr>
        <p:grpSpPr>
          <a:xfrm>
            <a:off x="6508378" y="5657126"/>
            <a:ext cx="291981" cy="291981"/>
            <a:chOff x="6306439" y="3722192"/>
            <a:chExt cx="291981" cy="29198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3E4638B-6D09-E641-8513-A437BB9A836E}"/>
                </a:ext>
              </a:extLst>
            </p:cNvPr>
            <p:cNvSpPr/>
            <p:nvPr/>
          </p:nvSpPr>
          <p:spPr>
            <a:xfrm>
              <a:off x="6368848" y="3780930"/>
              <a:ext cx="174504" cy="1745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4" name="Graphic 43" descr="Badge Question Mark with solid fill">
              <a:extLst>
                <a:ext uri="{FF2B5EF4-FFF2-40B4-BE49-F238E27FC236}">
                  <a16:creationId xmlns:a16="http://schemas.microsoft.com/office/drawing/2014/main" id="{4FF3245C-5A94-384F-87B4-250AF671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06439" y="3722192"/>
              <a:ext cx="291981" cy="291981"/>
            </a:xfrm>
            <a:prstGeom prst="rect">
              <a:avLst/>
            </a:prstGeom>
          </p:spPr>
        </p:pic>
      </p:grpSp>
      <p:sp>
        <p:nvSpPr>
          <p:cNvPr id="19" name="Scintigrafi">
            <a:extLst>
              <a:ext uri="{FF2B5EF4-FFF2-40B4-BE49-F238E27FC236}">
                <a16:creationId xmlns:a16="http://schemas.microsoft.com/office/drawing/2014/main" id="{427EE1F9-9ABF-4540-961D-E684161B6104}"/>
              </a:ext>
            </a:extLst>
          </p:cNvPr>
          <p:cNvSpPr txBox="1"/>
          <p:nvPr/>
        </p:nvSpPr>
        <p:spPr>
          <a:xfrm>
            <a:off x="162848" y="149320"/>
            <a:ext cx="1891035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Instruksjoner: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Åpne i presentasjonsvisning for å bruke knappene.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Trykk på det gule varseltegnet og de blå spørsmålstegnene for å vise/skjule forklarende tekstbokser.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Forklaring av algoritme: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2 veier inn: pasienter med symptomgivende knute og de med tilfeldig påvist knute (på CT, MR, PET).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Blå bokser er undersøkelser.</a:t>
            </a: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Grå avrundede bokser er valg.</a:t>
            </a: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Lysgule bokser er start/stopp av </a:t>
            </a:r>
            <a:r>
              <a:rPr lang="nb-NO" sz="1000" i="1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algoritmet</a:t>
            </a:r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Jeg er ikke helt fornøyd med bruken av stiplede linjer og de kan være heltrukne i stedet. Meningen var å vise at de får ingen oppfølging / en annen type oppfølging enn det </a:t>
            </a:r>
            <a:r>
              <a:rPr lang="nb-NO" sz="1000" i="1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algoritmet</a:t>
            </a:r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 omhandler.</a:t>
            </a:r>
          </a:p>
        </p:txBody>
      </p:sp>
    </p:spTree>
    <p:extLst>
      <p:ext uri="{BB962C8B-B14F-4D97-AF65-F5344CB8AC3E}">
        <p14:creationId xmlns:p14="http://schemas.microsoft.com/office/powerpoint/2010/main" val="27966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8" grpId="0" animBg="1"/>
      <p:bldP spid="28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ight, traffic, stop, lit&#10;&#10;Description automatically generated">
            <a:extLst>
              <a:ext uri="{FF2B5EF4-FFF2-40B4-BE49-F238E27FC236}">
                <a16:creationId xmlns:a16="http://schemas.microsoft.com/office/drawing/2014/main" id="{0BE148A0-4CAE-294D-B883-AB0FC837B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4" y="14569"/>
            <a:ext cx="1842135" cy="1815465"/>
          </a:xfrm>
          <a:prstGeom prst="rect">
            <a:avLst/>
          </a:prstGeom>
        </p:spPr>
      </p:pic>
      <p:pic>
        <p:nvPicPr>
          <p:cNvPr id="3" name="Picture 2" descr="A picture containing light, traffic, lit, red&#10;&#10;Description automatically generated">
            <a:extLst>
              <a:ext uri="{FF2B5EF4-FFF2-40B4-BE49-F238E27FC236}">
                <a16:creationId xmlns:a16="http://schemas.microsoft.com/office/drawing/2014/main" id="{FC05FD8A-9366-C44A-BAF8-35854456C7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34" y="29083"/>
            <a:ext cx="1842135" cy="1606981"/>
          </a:xfrm>
          <a:prstGeom prst="rect">
            <a:avLst/>
          </a:prstGeom>
        </p:spPr>
      </p:pic>
      <p:pic>
        <p:nvPicPr>
          <p:cNvPr id="4" name="Picture 3" descr="A picture containing light, traffic, stop, lit&#10;&#10;Description automatically generated">
            <a:extLst>
              <a:ext uri="{FF2B5EF4-FFF2-40B4-BE49-F238E27FC236}">
                <a16:creationId xmlns:a16="http://schemas.microsoft.com/office/drawing/2014/main" id="{2640D4BA-B67E-2140-9D4F-458AB3936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4" y="2370456"/>
            <a:ext cx="1842135" cy="1594811"/>
          </a:xfrm>
          <a:prstGeom prst="rect">
            <a:avLst/>
          </a:prstGeom>
        </p:spPr>
      </p:pic>
      <p:pic>
        <p:nvPicPr>
          <p:cNvPr id="5" name="Picture 4" descr="A picture containing light, star, traffic, red&#10;&#10;Description automatically generated">
            <a:extLst>
              <a:ext uri="{FF2B5EF4-FFF2-40B4-BE49-F238E27FC236}">
                <a16:creationId xmlns:a16="http://schemas.microsoft.com/office/drawing/2014/main" id="{FF8B67B8-E658-4047-8C17-7C3F8478B0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08" y="2197507"/>
            <a:ext cx="1825827" cy="175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2200DF-E4E6-B04C-A6FD-0A7B855C9C69}"/>
              </a:ext>
            </a:extLst>
          </p:cNvPr>
          <p:cNvSpPr txBox="1"/>
          <p:nvPr/>
        </p:nvSpPr>
        <p:spPr>
          <a:xfrm>
            <a:off x="4402368" y="4516839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pic>
        <p:nvPicPr>
          <p:cNvPr id="1025" name="Picture 4" descr="A picture containing photo, star, dark, stop&#10;&#10;Description automatically generated">
            <a:extLst>
              <a:ext uri="{FF2B5EF4-FFF2-40B4-BE49-F238E27FC236}">
                <a16:creationId xmlns:a16="http://schemas.microsoft.com/office/drawing/2014/main" id="{6EAA8D7E-73A3-2943-8612-02190668D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54" y="4516839"/>
            <a:ext cx="1842135" cy="18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1F43C1-B3FD-164B-A5F8-DE49BB8AAD90}"/>
              </a:ext>
            </a:extLst>
          </p:cNvPr>
          <p:cNvSpPr txBox="1"/>
          <p:nvPr/>
        </p:nvSpPr>
        <p:spPr>
          <a:xfrm>
            <a:off x="4405664" y="4516839"/>
            <a:ext cx="241655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Subakutt thyreoiditt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Her er det ingen opptak i thyreoidea, noe som er typisk: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Helvetica" pitchFamily="2" charset="0"/>
              </a:rPr>
              <a:t>initialt ved thyreoiditt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Helvetica" pitchFamily="2" charset="0"/>
              </a:rPr>
              <a:t>ved økt inntak av jod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latin typeface="Helvetica" pitchFamily="2" charset="0"/>
              </a:rPr>
              <a:t>ved thyreotoxicosis factitia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Det er noe opptak i spyttkjertelen.</a:t>
            </a:r>
          </a:p>
        </p:txBody>
      </p:sp>
      <p:pic>
        <p:nvPicPr>
          <p:cNvPr id="1027" name="Picture 2" descr="A picture containing light, photo, lit, dark&#10;&#10;Description automatically generated">
            <a:extLst>
              <a:ext uri="{FF2B5EF4-FFF2-40B4-BE49-F238E27FC236}">
                <a16:creationId xmlns:a16="http://schemas.microsoft.com/office/drawing/2014/main" id="{92C39EA6-7631-7043-BFB7-CB04240B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8" y="4485828"/>
            <a:ext cx="1838839" cy="18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Knapp">
            <a:extLst>
              <a:ext uri="{FF2B5EF4-FFF2-40B4-BE49-F238E27FC236}">
                <a16:creationId xmlns:a16="http://schemas.microsoft.com/office/drawing/2014/main" id="{F69FFD9D-C1EC-6846-B2DC-6F1399C99EE0}"/>
              </a:ext>
            </a:extLst>
          </p:cNvPr>
          <p:cNvSpPr/>
          <p:nvPr/>
        </p:nvSpPr>
        <p:spPr>
          <a:xfrm>
            <a:off x="2418254" y="1911879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FF7EB-38E3-D640-99A3-6C64DBBA870B}"/>
              </a:ext>
            </a:extLst>
          </p:cNvPr>
          <p:cNvSpPr txBox="1"/>
          <p:nvPr/>
        </p:nvSpPr>
        <p:spPr>
          <a:xfrm>
            <a:off x="4402368" y="14569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DF16B-D8D7-514F-BA48-8591E5890585}"/>
              </a:ext>
            </a:extLst>
          </p:cNvPr>
          <p:cNvSpPr txBox="1"/>
          <p:nvPr/>
        </p:nvSpPr>
        <p:spPr>
          <a:xfrm>
            <a:off x="4405664" y="14569"/>
            <a:ext cx="24165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normal thyreoidea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Det tilsynelatende høye opptaket i lappene skyldes at kjertelen er tykkere der.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08E569-E729-F242-96BA-DFA6D5B8700A}"/>
              </a:ext>
            </a:extLst>
          </p:cNvPr>
          <p:cNvSpPr txBox="1"/>
          <p:nvPr/>
        </p:nvSpPr>
        <p:spPr>
          <a:xfrm>
            <a:off x="4395315" y="2370456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59DF4-0DC2-984D-87E0-2576B9B765DC}"/>
              </a:ext>
            </a:extLst>
          </p:cNvPr>
          <p:cNvSpPr txBox="1"/>
          <p:nvPr/>
        </p:nvSpPr>
        <p:spPr>
          <a:xfrm>
            <a:off x="4398611" y="2370456"/>
            <a:ext cx="241655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Graves sykdom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Homogent økt opptak av tracer. Kjertelen er forstørret.</a:t>
            </a:r>
          </a:p>
        </p:txBody>
      </p:sp>
      <p:sp>
        <p:nvSpPr>
          <p:cNvPr id="21" name="Knapp">
            <a:extLst>
              <a:ext uri="{FF2B5EF4-FFF2-40B4-BE49-F238E27FC236}">
                <a16:creationId xmlns:a16="http://schemas.microsoft.com/office/drawing/2014/main" id="{33CA72E8-6C58-3F4B-B2CF-777814E03D15}"/>
              </a:ext>
            </a:extLst>
          </p:cNvPr>
          <p:cNvSpPr/>
          <p:nvPr/>
        </p:nvSpPr>
        <p:spPr>
          <a:xfrm>
            <a:off x="2411201" y="4049499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26" name="Knapp">
            <a:extLst>
              <a:ext uri="{FF2B5EF4-FFF2-40B4-BE49-F238E27FC236}">
                <a16:creationId xmlns:a16="http://schemas.microsoft.com/office/drawing/2014/main" id="{45619E30-69BB-EA41-AD47-7B7235100A99}"/>
              </a:ext>
            </a:extLst>
          </p:cNvPr>
          <p:cNvSpPr/>
          <p:nvPr/>
        </p:nvSpPr>
        <p:spPr>
          <a:xfrm>
            <a:off x="2418254" y="6421420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28" name="Knapp">
            <a:extLst>
              <a:ext uri="{FF2B5EF4-FFF2-40B4-BE49-F238E27FC236}">
                <a16:creationId xmlns:a16="http://schemas.microsoft.com/office/drawing/2014/main" id="{54A854C4-23FA-964D-8691-4CB102881103}"/>
              </a:ext>
            </a:extLst>
          </p:cNvPr>
          <p:cNvSpPr/>
          <p:nvPr/>
        </p:nvSpPr>
        <p:spPr>
          <a:xfrm>
            <a:off x="7408934" y="1738929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A896EB-A902-324B-A06B-DD725AFDE391}"/>
              </a:ext>
            </a:extLst>
          </p:cNvPr>
          <p:cNvSpPr txBox="1"/>
          <p:nvPr/>
        </p:nvSpPr>
        <p:spPr>
          <a:xfrm>
            <a:off x="9404822" y="0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5A789-6A87-A045-AF02-83D6EFB13F8A}"/>
              </a:ext>
            </a:extLst>
          </p:cNvPr>
          <p:cNvSpPr txBox="1"/>
          <p:nvPr/>
        </p:nvSpPr>
        <p:spPr>
          <a:xfrm>
            <a:off x="9408118" y="0"/>
            <a:ext cx="24165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Toksisk adenom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En stor «varm knute» med økt opptak av tracer i thyreoideas venstre lapp.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D2FAEA-F9CB-CE45-9945-264CCC798D25}"/>
              </a:ext>
            </a:extLst>
          </p:cNvPr>
          <p:cNvSpPr txBox="1"/>
          <p:nvPr/>
        </p:nvSpPr>
        <p:spPr>
          <a:xfrm>
            <a:off x="9404822" y="2197507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20804E-F297-BB4D-8F24-092ADCC572AD}"/>
              </a:ext>
            </a:extLst>
          </p:cNvPr>
          <p:cNvSpPr txBox="1"/>
          <p:nvPr/>
        </p:nvSpPr>
        <p:spPr>
          <a:xfrm>
            <a:off x="9408118" y="2197507"/>
            <a:ext cx="278388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Toksisk knutestruma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Flere små «varme knuter», resten av kjertelen er supprimert (lavt opptak av tracer).</a:t>
            </a:r>
          </a:p>
        </p:txBody>
      </p:sp>
      <p:sp>
        <p:nvSpPr>
          <p:cNvPr id="33" name="Knapp">
            <a:extLst>
              <a:ext uri="{FF2B5EF4-FFF2-40B4-BE49-F238E27FC236}">
                <a16:creationId xmlns:a16="http://schemas.microsoft.com/office/drawing/2014/main" id="{95F4BE39-1837-884C-898E-D01D551882E4}"/>
              </a:ext>
            </a:extLst>
          </p:cNvPr>
          <p:cNvSpPr/>
          <p:nvPr/>
        </p:nvSpPr>
        <p:spPr>
          <a:xfrm>
            <a:off x="7417412" y="4047579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461B70-209F-014E-8211-CC7BA9FC6655}"/>
              </a:ext>
            </a:extLst>
          </p:cNvPr>
          <p:cNvSpPr txBox="1"/>
          <p:nvPr/>
        </p:nvSpPr>
        <p:spPr>
          <a:xfrm>
            <a:off x="9401526" y="4485828"/>
            <a:ext cx="234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... </a:t>
            </a:r>
          </a:p>
          <a:p>
            <a:endParaRPr lang="nb-NO" sz="1200" b="1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4F4A40-B96F-CD45-B308-CF12AE8A092C}"/>
              </a:ext>
            </a:extLst>
          </p:cNvPr>
          <p:cNvSpPr txBox="1"/>
          <p:nvPr/>
        </p:nvSpPr>
        <p:spPr>
          <a:xfrm>
            <a:off x="9404822" y="4485828"/>
            <a:ext cx="26992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Helvetica" pitchFamily="2" charset="0"/>
              </a:rPr>
              <a:t>Diagnose: Intrathorakalt struma</a:t>
            </a:r>
          </a:p>
          <a:p>
            <a:endParaRPr lang="nb-NO" sz="1200" dirty="0">
              <a:latin typeface="Helvetica" pitchFamily="2" charset="0"/>
            </a:endParaRPr>
          </a:p>
          <a:p>
            <a:r>
              <a:rPr lang="nb-NO" sz="1200" dirty="0">
                <a:latin typeface="Helvetica" pitchFamily="2" charset="0"/>
              </a:rPr>
              <a:t>Kjertelen er forstørret og brer seg nedover, forbi kragebenslinjene, inn i mediastinum.</a:t>
            </a:r>
          </a:p>
        </p:txBody>
      </p:sp>
      <p:sp>
        <p:nvSpPr>
          <p:cNvPr id="36" name="Knapp">
            <a:extLst>
              <a:ext uri="{FF2B5EF4-FFF2-40B4-BE49-F238E27FC236}">
                <a16:creationId xmlns:a16="http://schemas.microsoft.com/office/drawing/2014/main" id="{F1CFF738-8D0C-B04D-87C7-19BF307AC414}"/>
              </a:ext>
            </a:extLst>
          </p:cNvPr>
          <p:cNvSpPr/>
          <p:nvPr/>
        </p:nvSpPr>
        <p:spPr>
          <a:xfrm>
            <a:off x="7417412" y="6421420"/>
            <a:ext cx="1842135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forklaring</a:t>
            </a:r>
          </a:p>
        </p:txBody>
      </p:sp>
      <p:sp>
        <p:nvSpPr>
          <p:cNvPr id="37" name="Scintigrafi">
            <a:extLst>
              <a:ext uri="{FF2B5EF4-FFF2-40B4-BE49-F238E27FC236}">
                <a16:creationId xmlns:a16="http://schemas.microsoft.com/office/drawing/2014/main" id="{DAD793B1-F5E6-1546-927A-62FEBF5D08A7}"/>
              </a:ext>
            </a:extLst>
          </p:cNvPr>
          <p:cNvSpPr txBox="1"/>
          <p:nvPr/>
        </p:nvSpPr>
        <p:spPr>
          <a:xfrm>
            <a:off x="162848" y="149320"/>
            <a:ext cx="1891035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Instruksjoner: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Åpne i presentasjonsvisning for å bruke knappene.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Forklaring: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Studentene kan teste sine evner til å gjenkjenne typiske </a:t>
            </a:r>
            <a:r>
              <a:rPr lang="nb-NO" sz="1000" i="1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scintigramsmønstre</a:t>
            </a:r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.</a:t>
            </a:r>
          </a:p>
          <a:p>
            <a:b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Det dukker også opp en liten forklaring til bildet. Disse må korrekturleses.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Det kan hende hvert bilde bør ha en kort setning om klinikk?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F.eks. for subakutt </a:t>
            </a:r>
            <a:r>
              <a:rPr lang="nb-NO" sz="1000" i="1" dirty="0" err="1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thyreoideitt</a:t>
            </a:r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: «Mann, 30 år. Feber, redusert allmenntilstand, øm på halsen.»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Inspirert fra forelesningen til Mona Elisabeth.</a:t>
            </a:r>
          </a:p>
        </p:txBody>
      </p:sp>
    </p:spTree>
    <p:extLst>
      <p:ext uri="{BB962C8B-B14F-4D97-AF65-F5344CB8AC3E}">
        <p14:creationId xmlns:p14="http://schemas.microsoft.com/office/powerpoint/2010/main" val="16968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4" grpId="0" animBg="1"/>
      <p:bldP spid="14" grpId="1" animBg="1"/>
      <p:bldP spid="23" grpId="0" animBg="1"/>
      <p:bldP spid="23" grpId="1" animBg="1"/>
      <p:bldP spid="30" grpId="0" animBg="1"/>
      <p:bldP spid="30" grpId="1" animBg="1"/>
      <p:bldP spid="32" grpId="0" animBg="1"/>
      <p:bldP spid="32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">
            <a:extLst>
              <a:ext uri="{FF2B5EF4-FFF2-40B4-BE49-F238E27FC236}">
                <a16:creationId xmlns:a16="http://schemas.microsoft.com/office/drawing/2014/main" id="{EF8A801D-A2EE-7D46-820E-78973BF0BF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3" y="2111479"/>
            <a:ext cx="9868113" cy="42361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8712A6-BBFA-6343-8192-4D70CC26F889}"/>
              </a:ext>
            </a:extLst>
          </p:cNvPr>
          <p:cNvGrpSpPr/>
          <p:nvPr/>
        </p:nvGrpSpPr>
        <p:grpSpPr>
          <a:xfrm>
            <a:off x="1161943" y="2111479"/>
            <a:ext cx="9869217" cy="4236123"/>
            <a:chOff x="1161943" y="1295539"/>
            <a:chExt cx="9869217" cy="4236123"/>
          </a:xfrm>
        </p:grpSpPr>
        <p:pic>
          <p:nvPicPr>
            <p:cNvPr id="5" name="Bilde med lapper" descr="A picture containing text, night sky&#10;&#10;Description automatically generated">
              <a:extLst>
                <a:ext uri="{FF2B5EF4-FFF2-40B4-BE49-F238E27FC236}">
                  <a16:creationId xmlns:a16="http://schemas.microsoft.com/office/drawing/2014/main" id="{5CFCE716-1EF7-7449-96AD-BC02291D1A5D}"/>
                </a:ext>
              </a:extLst>
            </p:cNvPr>
            <p:cNvPicPr/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43" y="1295539"/>
              <a:ext cx="9869217" cy="4236123"/>
            </a:xfrm>
            <a:prstGeom prst="rect">
              <a:avLst/>
            </a:prstGeom>
          </p:spPr>
        </p:pic>
        <p:sp>
          <p:nvSpPr>
            <p:cNvPr id="8" name="Forklaring">
              <a:extLst>
                <a:ext uri="{FF2B5EF4-FFF2-40B4-BE49-F238E27FC236}">
                  <a16:creationId xmlns:a16="http://schemas.microsoft.com/office/drawing/2014/main" id="{DB635B09-C823-CF4F-BBA7-92614986F5B9}"/>
                </a:ext>
              </a:extLst>
            </p:cNvPr>
            <p:cNvSpPr txBox="1"/>
            <p:nvPr/>
          </p:nvSpPr>
          <p:spPr>
            <a:xfrm>
              <a:off x="1705212" y="5005718"/>
              <a:ext cx="87815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ACC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arteria carotis communis; </a:t>
              </a:r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VJI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vena jugularis interna; </a:t>
              </a:r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m. SCM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musculus sternocleidomastoideus; </a:t>
              </a:r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m. SH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musculus sternohyoideus;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m. ST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musculus sternothyreoideus; </a:t>
              </a:r>
              <a:r>
                <a:rPr lang="en-US" sz="1100" b="1" dirty="0">
                  <a:solidFill>
                    <a:schemeClr val="bg1"/>
                  </a:solidFill>
                  <a:latin typeface="Helvetica" pitchFamily="2" charset="0"/>
                </a:rPr>
                <a:t>m. SH</a:t>
              </a:r>
              <a:r>
                <a:rPr lang="en-US" sz="1100" dirty="0">
                  <a:solidFill>
                    <a:schemeClr val="bg1"/>
                  </a:solidFill>
                  <a:latin typeface="Helvetica" pitchFamily="2" charset="0"/>
                </a:rPr>
                <a:t>: musculus sternohyoideus.</a:t>
              </a:r>
              <a:r>
                <a:rPr lang="en-NO" sz="11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endParaRPr lang="nb-NO" sz="11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F9E5248-CFAA-1E47-BA3C-6F8D9FF811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1" y="2142709"/>
            <a:ext cx="9819090" cy="4193463"/>
          </a:xfrm>
          <a:prstGeom prst="rect">
            <a:avLst/>
          </a:prstGeom>
        </p:spPr>
      </p:pic>
      <p:sp>
        <p:nvSpPr>
          <p:cNvPr id="7" name="Knapp">
            <a:extLst>
              <a:ext uri="{FF2B5EF4-FFF2-40B4-BE49-F238E27FC236}">
                <a16:creationId xmlns:a16="http://schemas.microsoft.com/office/drawing/2014/main" id="{FD7F1120-C0CF-1E4C-8769-D896AFBD4A78}"/>
              </a:ext>
            </a:extLst>
          </p:cNvPr>
          <p:cNvSpPr/>
          <p:nvPr/>
        </p:nvSpPr>
        <p:spPr>
          <a:xfrm>
            <a:off x="3895211" y="2237335"/>
            <a:ext cx="1955551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navn på strukturer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166FE-B38B-C344-88C2-54161DE718B3}"/>
              </a:ext>
            </a:extLst>
          </p:cNvPr>
          <p:cNvSpPr/>
          <p:nvPr/>
        </p:nvSpPr>
        <p:spPr>
          <a:xfrm>
            <a:off x="1838179" y="436260"/>
            <a:ext cx="86486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200" b="1" i="1" dirty="0">
                <a:latin typeface="Helvetica" pitchFamily="2" charset="0"/>
                <a:cs typeface="Arial" panose="020B0604020202020204" pitchFamily="34" charset="0"/>
              </a:rPr>
              <a:t>Instruksjoner: </a:t>
            </a:r>
            <a:r>
              <a:rPr lang="nb-NO" sz="1200" i="1" dirty="0">
                <a:latin typeface="Helvetica" pitchFamily="2" charset="0"/>
                <a:cs typeface="Arial" panose="020B0604020202020204" pitchFamily="34" charset="0"/>
              </a:rPr>
              <a:t>åpne i presentasjonsvisning for å bruke knappen.</a:t>
            </a:r>
          </a:p>
          <a:p>
            <a:pPr algn="ctr"/>
            <a:endParaRPr lang="nb-NO" sz="1200" i="1" dirty="0"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nb-NO" sz="1200" b="1" i="1" dirty="0">
                <a:latin typeface="Helvetica" pitchFamily="2" charset="0"/>
                <a:cs typeface="Arial" panose="020B0604020202020204" pitchFamily="34" charset="0"/>
              </a:rPr>
              <a:t>Forklaring: </a:t>
            </a:r>
            <a:r>
              <a:rPr lang="nb-NO" sz="1200" i="1" dirty="0">
                <a:latin typeface="Helvetica" pitchFamily="2" charset="0"/>
                <a:cs typeface="Arial" panose="020B0604020202020204" pitchFamily="34" charset="0"/>
              </a:rPr>
              <a:t>Studenten kan teste anatomikunnskapene sine og gi strukturene navn, deretter klikke for å se fasiten.</a:t>
            </a:r>
          </a:p>
          <a:p>
            <a:pPr algn="ctr"/>
            <a:r>
              <a:rPr lang="nb-NO" sz="1200" i="1" dirty="0">
                <a:latin typeface="Helvetica" pitchFamily="2" charset="0"/>
                <a:cs typeface="Arial" panose="020B0604020202020204" pitchFamily="34" charset="0"/>
              </a:rPr>
              <a:t>Alternativt kan man også ha fargeklatter over strukturene (f.eks. rød gjennomsiktig farge over ACC).</a:t>
            </a:r>
          </a:p>
          <a:p>
            <a:pPr algn="ctr"/>
            <a:r>
              <a:rPr lang="nb-NO" sz="1200" i="1" dirty="0">
                <a:latin typeface="Helvetica" pitchFamily="2" charset="0"/>
                <a:cs typeface="Arial" panose="020B0604020202020204" pitchFamily="34" charset="0"/>
              </a:rPr>
              <a:t>Jeg har brukt noen egne forkortelser der strukturene er små, men vil gjerne bruke de som er vanlige i fagmiljøet, så det er bare å foreslå endringer.</a:t>
            </a:r>
          </a:p>
          <a:p>
            <a:pPr algn="ctr"/>
            <a:endParaRPr lang="nb-NO" sz="1200" i="1" dirty="0"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nb-NO" sz="1200" i="1" dirty="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rPr>
              <a:t>Som diskutert på møtet kan vi en knapp med «vis alt» og ellers la studentene trykke på logiske strukturer for å få opp navn.</a:t>
            </a:r>
          </a:p>
          <a:p>
            <a:pPr algn="ctr"/>
            <a:endParaRPr lang="nb-NO" sz="1200" b="1" i="1" dirty="0">
              <a:solidFill>
                <a:srgbClr val="FF00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endParaRPr lang="nb-NO" sz="1200" b="1" i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Knapp">
            <a:extLst>
              <a:ext uri="{FF2B5EF4-FFF2-40B4-BE49-F238E27FC236}">
                <a16:creationId xmlns:a16="http://schemas.microsoft.com/office/drawing/2014/main" id="{BB33356D-2C16-1347-99D0-3EB12FCB8D82}"/>
              </a:ext>
            </a:extLst>
          </p:cNvPr>
          <p:cNvSpPr/>
          <p:nvPr/>
        </p:nvSpPr>
        <p:spPr>
          <a:xfrm>
            <a:off x="6219311" y="2237335"/>
            <a:ext cx="1955551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Vis/skjul fargeklatt og navn på strukturer</a:t>
            </a:r>
          </a:p>
        </p:txBody>
      </p:sp>
    </p:spTree>
    <p:extLst>
      <p:ext uri="{BB962C8B-B14F-4D97-AF65-F5344CB8AC3E}">
        <p14:creationId xmlns:p14="http://schemas.microsoft.com/office/powerpoint/2010/main" val="37109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rmal" descr="Diagram&#10;&#10;Description automatically generated">
            <a:extLst>
              <a:ext uri="{FF2B5EF4-FFF2-40B4-BE49-F238E27FC236}">
                <a16:creationId xmlns:a16="http://schemas.microsoft.com/office/drawing/2014/main" id="{BC5FE0C5-FD0F-4645-B4F6-3C753CA95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3" y="245365"/>
            <a:ext cx="10005392" cy="6612635"/>
          </a:xfrm>
          <a:prstGeom prst="rect">
            <a:avLst/>
          </a:prstGeom>
        </p:spPr>
      </p:pic>
      <p:pic>
        <p:nvPicPr>
          <p:cNvPr id="5" name="Tyreostatika" descr="Diagram&#10;&#10;Description automatically generated">
            <a:extLst>
              <a:ext uri="{FF2B5EF4-FFF2-40B4-BE49-F238E27FC236}">
                <a16:creationId xmlns:a16="http://schemas.microsoft.com/office/drawing/2014/main" id="{A4695C32-277F-864E-BC01-BF920334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245365"/>
            <a:ext cx="10005391" cy="6612635"/>
          </a:xfrm>
          <a:prstGeom prst="rect">
            <a:avLst/>
          </a:prstGeom>
        </p:spPr>
      </p:pic>
      <p:pic>
        <p:nvPicPr>
          <p:cNvPr id="6" name="Jodid" descr="Diagram&#10;&#10;Description automatically generated">
            <a:extLst>
              <a:ext uri="{FF2B5EF4-FFF2-40B4-BE49-F238E27FC236}">
                <a16:creationId xmlns:a16="http://schemas.microsoft.com/office/drawing/2014/main" id="{958529FB-EA44-B042-8506-F7EF6B6BF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245364"/>
            <a:ext cx="10005391" cy="6612635"/>
          </a:xfrm>
          <a:prstGeom prst="rect">
            <a:avLst/>
          </a:prstGeom>
        </p:spPr>
      </p:pic>
      <p:sp>
        <p:nvSpPr>
          <p:cNvPr id="8" name="Knapp Jodid">
            <a:extLst>
              <a:ext uri="{FF2B5EF4-FFF2-40B4-BE49-F238E27FC236}">
                <a16:creationId xmlns:a16="http://schemas.microsoft.com/office/drawing/2014/main" id="{361B6467-ACA8-AC4F-9549-0D50B817A2A5}"/>
              </a:ext>
            </a:extLst>
          </p:cNvPr>
          <p:cNvSpPr/>
          <p:nvPr/>
        </p:nvSpPr>
        <p:spPr>
          <a:xfrm>
            <a:off x="178905" y="5867153"/>
            <a:ext cx="1610138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Jodid (Lugols dråper)</a:t>
            </a:r>
          </a:p>
        </p:txBody>
      </p:sp>
      <p:sp>
        <p:nvSpPr>
          <p:cNvPr id="7" name="Knapp Tyreostatika">
            <a:extLst>
              <a:ext uri="{FF2B5EF4-FFF2-40B4-BE49-F238E27FC236}">
                <a16:creationId xmlns:a16="http://schemas.microsoft.com/office/drawing/2014/main" id="{7983250C-10AE-0D43-BBA8-38D05202FB3C}"/>
              </a:ext>
            </a:extLst>
          </p:cNvPr>
          <p:cNvSpPr/>
          <p:nvPr/>
        </p:nvSpPr>
        <p:spPr>
          <a:xfrm>
            <a:off x="178905" y="5330440"/>
            <a:ext cx="1610138" cy="35308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 dirty="0">
                <a:latin typeface="Helvetica" pitchFamily="2" charset="0"/>
              </a:rPr>
              <a:t>Tyreostatika</a:t>
            </a:r>
          </a:p>
        </p:txBody>
      </p:sp>
      <p:sp>
        <p:nvSpPr>
          <p:cNvPr id="9" name="Scintigrafi">
            <a:extLst>
              <a:ext uri="{FF2B5EF4-FFF2-40B4-BE49-F238E27FC236}">
                <a16:creationId xmlns:a16="http://schemas.microsoft.com/office/drawing/2014/main" id="{32FA6DBA-FE67-3949-99FD-3AFEE4A17C7E}"/>
              </a:ext>
            </a:extLst>
          </p:cNvPr>
          <p:cNvSpPr txBox="1"/>
          <p:nvPr/>
        </p:nvSpPr>
        <p:spPr>
          <a:xfrm>
            <a:off x="116667" y="245363"/>
            <a:ext cx="1891035" cy="2708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Instruksjoner: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Åpne i presentasjonsvisning for å bruke knappene.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b="1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Forklaring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Utkast for mulig interaktivt bilde med farmakologiske effekter.</a:t>
            </a:r>
          </a:p>
          <a:p>
            <a:endParaRPr lang="nb-NO" sz="1000" i="1" dirty="0">
              <a:solidFill>
                <a:schemeClr val="tx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chemeClr val="tx1"/>
                </a:solidFill>
                <a:latin typeface="Helvetica" pitchFamily="2" charset="0"/>
                <a:cs typeface="Arial" panose="020B0604020202020204" pitchFamily="34" charset="0"/>
              </a:rPr>
              <a:t>Basert på animasjon av normal hormonproduksjon.</a:t>
            </a:r>
          </a:p>
          <a:p>
            <a:endParaRPr lang="nb-NO" sz="1000" i="1" dirty="0">
              <a:solidFill>
                <a:srgbClr val="FF00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nb-NO" sz="1000" i="1" dirty="0">
                <a:solidFill>
                  <a:srgbClr val="FF0000"/>
                </a:solidFill>
                <a:latin typeface="Helvetica" pitchFamily="2" charset="0"/>
                <a:cs typeface="Arial" panose="020B0604020202020204" pitchFamily="34" charset="0"/>
              </a:rPr>
              <a:t>Som diskutert på møte bør dette sannsynligvis være en animasjon.</a:t>
            </a:r>
          </a:p>
        </p:txBody>
      </p:sp>
    </p:spTree>
    <p:extLst>
      <p:ext uri="{BB962C8B-B14F-4D97-AF65-F5344CB8AC3E}">
        <p14:creationId xmlns:p14="http://schemas.microsoft.com/office/powerpoint/2010/main" val="2931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4380429505C349A3824CD144CAC2F5" ma:contentTypeVersion="8" ma:contentTypeDescription="Opprett et nytt dokument." ma:contentTypeScope="" ma:versionID="1bc090a42e359d1a2e2db53766ef8d1b">
  <xsd:schema xmlns:xsd="http://www.w3.org/2001/XMLSchema" xmlns:xs="http://www.w3.org/2001/XMLSchema" xmlns:p="http://schemas.microsoft.com/office/2006/metadata/properties" xmlns:ns3="931e67d8-54f8-4b02-b35f-113bc56ca346" targetNamespace="http://schemas.microsoft.com/office/2006/metadata/properties" ma:root="true" ma:fieldsID="5c511338e6f88facdc8078779bea290c" ns3:_="">
    <xsd:import namespace="931e67d8-54f8-4b02-b35f-113bc56ca3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e67d8-54f8-4b02-b35f-113bc56ca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7A3867-A6FD-4CA3-9778-1ED82915CD4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31e67d8-54f8-4b02-b35f-113bc56ca3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A72E76-76C4-412A-9AE3-C08D9B97C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23202-BC2D-451F-A8D3-738230161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e67d8-54f8-4b02-b35f-113bc56ca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905</Words>
  <Application>Microsoft Macintosh PowerPoint</Application>
  <PresentationFormat>Widescreen</PresentationFormat>
  <Paragraphs>148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 Evenstad</dc:creator>
  <cp:lastModifiedBy>Selma Ida Narli Evenstad</cp:lastModifiedBy>
  <cp:revision>3</cp:revision>
  <dcterms:created xsi:type="dcterms:W3CDTF">2021-09-09T07:43:32Z</dcterms:created>
  <dcterms:modified xsi:type="dcterms:W3CDTF">2021-09-21T12:36:29Z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0x010100154380429505C349A3824CD144CAC2F5</vt:lpwstr>
  </property>
</Properties>
</file>