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6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4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1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4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1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2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9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2AC-3DBB-4865-87EC-BB7E769C6199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7383-72F4-4D4D-B75E-AF7EEC3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9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01417" y="2017644"/>
            <a:ext cx="9379428" cy="3970318"/>
            <a:chOff x="1401417" y="2017644"/>
            <a:chExt cx="9379428" cy="3970318"/>
          </a:xfrm>
        </p:grpSpPr>
        <p:sp>
          <p:nvSpPr>
            <p:cNvPr id="4" name="TextBox 3"/>
            <p:cNvSpPr txBox="1"/>
            <p:nvPr/>
          </p:nvSpPr>
          <p:spPr>
            <a:xfrm>
              <a:off x="1401417" y="2017644"/>
              <a:ext cx="3138616" cy="3970318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en-US" smtClean="0"/>
                <a:t>Avlastning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Ro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Aktivitetsendring</a:t>
              </a:r>
            </a:p>
            <a:p>
              <a:r>
                <a:rPr lang="en-US" smtClean="0"/>
                <a:t>2)  Ergonomiske tiltak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Teknikk + utstyr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Evt. sykmelding</a:t>
              </a:r>
            </a:p>
            <a:p>
              <a:r>
                <a:rPr lang="en-US" smtClean="0"/>
                <a:t>3)  Eventuelt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Is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NSAID i 10-21 dager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Ortose</a:t>
              </a:r>
            </a:p>
            <a:p>
              <a:endParaRPr lang="en-US"/>
            </a:p>
            <a:p>
              <a:r>
                <a:rPr lang="en-US" b="1" smtClean="0"/>
                <a:t>Ved sterke smerter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MR kontroll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Kortikosteroid injeksjon</a:t>
              </a: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40033" y="2017644"/>
              <a:ext cx="3138616" cy="3970318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en-US" smtClean="0"/>
                <a:t>Fysioterapi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Eksentrisk program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Tøyinger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Evt. bløtdelsbehandling</a:t>
              </a:r>
            </a:p>
            <a:p>
              <a:r>
                <a:rPr lang="en-US" smtClean="0"/>
                <a:t>2)   Evt. Low-level laser therapy</a:t>
              </a:r>
              <a:br>
                <a:rPr lang="en-US" smtClean="0"/>
              </a:br>
              <a:r>
                <a:rPr lang="en-US" smtClean="0"/>
                <a:t>       (LLLT) lateralt</a:t>
              </a:r>
            </a:p>
            <a:p>
              <a:endParaRPr lang="en-US" smtClean="0"/>
            </a:p>
            <a:p>
              <a:endParaRPr lang="en-US"/>
            </a:p>
            <a:p>
              <a:endParaRPr lang="en-US" smtClean="0"/>
            </a:p>
            <a:p>
              <a:endParaRPr lang="en-US"/>
            </a:p>
            <a:p>
              <a:endParaRPr lang="en-US"/>
            </a:p>
            <a:p>
              <a:r>
                <a:rPr lang="en-US" b="1" smtClean="0"/>
                <a:t>Dersom ingen bedring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MR kontroll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PRP injeksjon lateralt</a:t>
              </a:r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78649" y="2017644"/>
              <a:ext cx="3102196" cy="3970318"/>
            </a:xfrm>
            <a:prstGeom prst="rect">
              <a:avLst/>
            </a:prstGeom>
            <a:solidFill>
              <a:srgbClr val="FF2525"/>
            </a:solidFill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en-US" smtClean="0"/>
                <a:t>Operasjon (&lt;10%)                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Åpen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Skopisk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mtClean="0"/>
                <a:t>Percutan</a:t>
              </a:r>
            </a:p>
            <a:p>
              <a:pPr marL="342900" indent="-342900">
                <a:buAutoNum type="arabicParenR" startAt="2"/>
              </a:pPr>
              <a:r>
                <a:rPr lang="en-US" smtClean="0"/>
                <a:t>Evt. ESWL</a:t>
              </a:r>
            </a:p>
            <a:p>
              <a:pPr marL="342900" indent="-342900">
                <a:buAutoNum type="arabicParenR" startAt="2"/>
              </a:pPr>
              <a:endParaRPr lang="en-US" smtClean="0"/>
            </a:p>
            <a:p>
              <a:endParaRPr lang="en-US" smtClean="0"/>
            </a:p>
            <a:p>
              <a:endParaRPr lang="en-US"/>
            </a:p>
            <a:p>
              <a:endParaRPr lang="en-US" smtClean="0"/>
            </a:p>
            <a:p>
              <a:endParaRPr lang="en-US"/>
            </a:p>
            <a:p>
              <a:endParaRPr lang="en-US" smtClean="0"/>
            </a:p>
            <a:p>
              <a:endParaRPr lang="en-US"/>
            </a:p>
            <a:p>
              <a:endParaRPr lang="en-US" smtClean="0"/>
            </a:p>
            <a:p>
              <a:endParaRPr lang="en-US"/>
            </a:p>
          </p:txBody>
        </p:sp>
      </p:grpSp>
      <p:sp>
        <p:nvSpPr>
          <p:cNvPr id="10" name="Chevron 9"/>
          <p:cNvSpPr/>
          <p:nvPr/>
        </p:nvSpPr>
        <p:spPr>
          <a:xfrm>
            <a:off x="1401418" y="1302025"/>
            <a:ext cx="3369366" cy="586411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0-6 uker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540033" y="1302025"/>
            <a:ext cx="3369366" cy="586411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6-12 uker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7678649" y="1302025"/>
            <a:ext cx="3102196" cy="586411"/>
          </a:xfrm>
          <a:prstGeom prst="chevron">
            <a:avLst/>
          </a:prstGeom>
          <a:solidFill>
            <a:srgbClr val="FF2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&gt; 6 måneder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19318" y="6060554"/>
            <a:ext cx="438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Kontroll hver 6.-8. uke for å sikre progresjon</a:t>
            </a:r>
            <a:endParaRPr lang="en-US" b="1"/>
          </a:p>
        </p:txBody>
      </p:sp>
      <p:sp>
        <p:nvSpPr>
          <p:cNvPr id="16" name="TextBox 15"/>
          <p:cNvSpPr txBox="1"/>
          <p:nvPr/>
        </p:nvSpPr>
        <p:spPr>
          <a:xfrm>
            <a:off x="2200495" y="652646"/>
            <a:ext cx="7614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Best practice for behandling av epikondylalgi</a:t>
            </a:r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1401417" y="5987962"/>
            <a:ext cx="9379428" cy="44415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77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</dc:creator>
  <cp:lastModifiedBy>per</cp:lastModifiedBy>
  <cp:revision>4</cp:revision>
  <dcterms:created xsi:type="dcterms:W3CDTF">2018-07-26T08:28:12Z</dcterms:created>
  <dcterms:modified xsi:type="dcterms:W3CDTF">2018-07-26T09:50:22Z</dcterms:modified>
</cp:coreProperties>
</file>