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9" r:id="rId4"/>
    <p:sldId id="267" r:id="rId5"/>
    <p:sldId id="268" r:id="rId6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3710-49F6-4923-B98A-4D93AD85F7A9}" type="datetimeFigureOut">
              <a:rPr lang="nb-NO" smtClean="0"/>
              <a:t>02.05.2017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9FFCE-4002-45C8-9135-DE32EA42DC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0280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3710-49F6-4923-B98A-4D93AD85F7A9}" type="datetimeFigureOut">
              <a:rPr lang="nb-NO" smtClean="0"/>
              <a:t>02.05.2017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9FFCE-4002-45C8-9135-DE32EA42DC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4735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3710-49F6-4923-B98A-4D93AD85F7A9}" type="datetimeFigureOut">
              <a:rPr lang="nb-NO" smtClean="0"/>
              <a:t>02.05.2017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9FFCE-4002-45C8-9135-DE32EA42DC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0592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3710-49F6-4923-B98A-4D93AD85F7A9}" type="datetimeFigureOut">
              <a:rPr lang="nb-NO" smtClean="0"/>
              <a:t>02.05.2017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9FFCE-4002-45C8-9135-DE32EA42DC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6611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3710-49F6-4923-B98A-4D93AD85F7A9}" type="datetimeFigureOut">
              <a:rPr lang="nb-NO" smtClean="0"/>
              <a:t>02.05.2017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9FFCE-4002-45C8-9135-DE32EA42DC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930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3710-49F6-4923-B98A-4D93AD85F7A9}" type="datetimeFigureOut">
              <a:rPr lang="nb-NO" smtClean="0"/>
              <a:t>02.05.2017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9FFCE-4002-45C8-9135-DE32EA42DC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5855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3710-49F6-4923-B98A-4D93AD85F7A9}" type="datetimeFigureOut">
              <a:rPr lang="nb-NO" smtClean="0"/>
              <a:t>02.05.2017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9FFCE-4002-45C8-9135-DE32EA42DC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0069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3710-49F6-4923-B98A-4D93AD85F7A9}" type="datetimeFigureOut">
              <a:rPr lang="nb-NO" smtClean="0"/>
              <a:t>02.05.2017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9FFCE-4002-45C8-9135-DE32EA42DC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690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3710-49F6-4923-B98A-4D93AD85F7A9}" type="datetimeFigureOut">
              <a:rPr lang="nb-NO" smtClean="0"/>
              <a:t>02.05.2017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9FFCE-4002-45C8-9135-DE32EA42DC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2477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3710-49F6-4923-B98A-4D93AD85F7A9}" type="datetimeFigureOut">
              <a:rPr lang="nb-NO" smtClean="0"/>
              <a:t>02.05.2017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9FFCE-4002-45C8-9135-DE32EA42DC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5641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3710-49F6-4923-B98A-4D93AD85F7A9}" type="datetimeFigureOut">
              <a:rPr lang="nb-NO" smtClean="0"/>
              <a:t>02.05.2017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9FFCE-4002-45C8-9135-DE32EA42DC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3957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93710-49F6-4923-B98A-4D93AD85F7A9}" type="datetimeFigureOut">
              <a:rPr lang="nb-NO" smtClean="0"/>
              <a:t>02.05.2017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9FFCE-4002-45C8-9135-DE32EA42DC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3620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hyperlink" Target="http://www.google.no/url?sa=i&amp;rct=j&amp;q=&amp;esrc=s&amp;source=images&amp;cd=&amp;cad=rja&amp;uact=8&amp;ved=0ahUKEwj4nMKN3f3SAhVCIJoKHZY0DowQjRwIBw&amp;url=http://www.radiologyassistant.nl/en/p4375bb8dc241d/anatomy-of-the-liver-segments.html&amp;psig=AFQjCNH65SqUAZB6CMhXFNNE2DT0WGpRmw&amp;ust=1490946065737385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71600" y="1268760"/>
            <a:ext cx="7315200" cy="488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95936" y="548680"/>
            <a:ext cx="1016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Fettlever</a:t>
            </a:r>
            <a:endParaRPr lang="nb-NO" dirty="0"/>
          </a:p>
        </p:txBody>
      </p:sp>
      <p:sp>
        <p:nvSpPr>
          <p:cNvPr id="5" name="TextBox 4"/>
          <p:cNvSpPr txBox="1"/>
          <p:nvPr/>
        </p:nvSpPr>
        <p:spPr>
          <a:xfrm>
            <a:off x="7335193" y="2204864"/>
            <a:ext cx="95160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/>
              <a:t>b</a:t>
            </a:r>
            <a:r>
              <a:rPr lang="nb-NO" sz="1400" dirty="0" smtClean="0"/>
              <a:t>aksiden;</a:t>
            </a:r>
          </a:p>
          <a:p>
            <a:endParaRPr lang="nb-NO" sz="1400" dirty="0" smtClean="0"/>
          </a:p>
          <a:p>
            <a:endParaRPr lang="nb-NO" sz="1400" dirty="0" smtClean="0"/>
          </a:p>
          <a:p>
            <a:r>
              <a:rPr lang="nb-NO" sz="1400" dirty="0" smtClean="0"/>
              <a:t>hilus</a:t>
            </a:r>
          </a:p>
          <a:p>
            <a:endParaRPr lang="nb-NO" sz="1400" dirty="0"/>
          </a:p>
          <a:p>
            <a:endParaRPr lang="nb-NO" sz="1400" dirty="0" smtClean="0"/>
          </a:p>
          <a:p>
            <a:r>
              <a:rPr lang="nb-NO" sz="1400" dirty="0" smtClean="0"/>
              <a:t>galleblære</a:t>
            </a:r>
          </a:p>
          <a:p>
            <a:endParaRPr lang="nb-NO" sz="14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220075" y="2996952"/>
            <a:ext cx="1944213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6" idx="3"/>
          </p:cNvCxnSpPr>
          <p:nvPr/>
        </p:nvCxnSpPr>
        <p:spPr>
          <a:xfrm>
            <a:off x="4087731" y="3294415"/>
            <a:ext cx="700293" cy="138499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057442" y="3110864"/>
            <a:ext cx="248847" cy="38226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788024" y="3804722"/>
            <a:ext cx="2376265" cy="113644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771800" y="2935976"/>
            <a:ext cx="14100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 smtClean="0"/>
              <a:t>gren av a. </a:t>
            </a:r>
            <a:r>
              <a:rPr lang="nb-NO" sz="1200" dirty="0" err="1" smtClean="0"/>
              <a:t>hepatica</a:t>
            </a:r>
            <a:endParaRPr lang="nb-NO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3174855" y="3447895"/>
            <a:ext cx="729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 smtClean="0"/>
              <a:t>v. </a:t>
            </a:r>
            <a:r>
              <a:rPr lang="nb-NO" sz="1200" dirty="0" err="1" smtClean="0"/>
              <a:t>portae</a:t>
            </a:r>
            <a:endParaRPr lang="nb-NO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2960499" y="3155915"/>
            <a:ext cx="1127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 smtClean="0"/>
              <a:t>d. </a:t>
            </a:r>
            <a:r>
              <a:rPr lang="nb-NO" sz="1200" dirty="0" err="1" smtClean="0"/>
              <a:t>choledochus</a:t>
            </a:r>
            <a:endParaRPr lang="nb-NO" sz="1200" dirty="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3848739" y="3586394"/>
            <a:ext cx="539538" cy="2304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1" name="TextBox 1030"/>
          <p:cNvSpPr txBox="1"/>
          <p:nvPr/>
        </p:nvSpPr>
        <p:spPr>
          <a:xfrm>
            <a:off x="1701567" y="6155681"/>
            <a:ext cx="58217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/>
              <a:t>lys, gulbrun farge				avrundet kant</a:t>
            </a:r>
            <a:endParaRPr lang="nb-NO" sz="1400" dirty="0"/>
          </a:p>
        </p:txBody>
      </p:sp>
      <p:cxnSp>
        <p:nvCxnSpPr>
          <p:cNvPr id="40" name="Straight Arrow Connector 39"/>
          <p:cNvCxnSpPr/>
          <p:nvPr/>
        </p:nvCxnSpPr>
        <p:spPr>
          <a:xfrm flipH="1" flipV="1">
            <a:off x="6300192" y="5445224"/>
            <a:ext cx="648072" cy="706687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417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6" t="10897" r="10144" b="10897"/>
          <a:stretch/>
        </p:blipFill>
        <p:spPr bwMode="auto">
          <a:xfrm>
            <a:off x="467544" y="829640"/>
            <a:ext cx="4923606" cy="3391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522" y="3725416"/>
            <a:ext cx="4214654" cy="281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476672"/>
            <a:ext cx="1450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Levercirrhose</a:t>
            </a:r>
            <a:endParaRPr lang="nb-NO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4509120"/>
            <a:ext cx="13687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/>
              <a:t>knutet overflate</a:t>
            </a:r>
            <a:endParaRPr lang="nb-NO" sz="1400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635896" y="1589260"/>
            <a:ext cx="1755254" cy="20214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211960" y="5935886"/>
            <a:ext cx="18524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err="1" smtClean="0"/>
              <a:t>regeneratoriske</a:t>
            </a:r>
            <a:r>
              <a:rPr lang="nb-NO" sz="1400" dirty="0" smtClean="0"/>
              <a:t> knuter</a:t>
            </a:r>
            <a:endParaRPr lang="nb-NO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334352" y="3417638"/>
            <a:ext cx="1360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/>
              <a:t>knutet snittflate</a:t>
            </a:r>
            <a:endParaRPr lang="nb-NO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7913230" y="5934397"/>
            <a:ext cx="6899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/>
              <a:t>fibrose</a:t>
            </a:r>
            <a:endParaRPr lang="nb-NO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402610" y="1052736"/>
            <a:ext cx="183627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/>
              <a:t>forsiden</a:t>
            </a:r>
          </a:p>
          <a:p>
            <a:endParaRPr lang="nb-NO" sz="1400" dirty="0" smtClean="0"/>
          </a:p>
          <a:p>
            <a:r>
              <a:rPr lang="nb-NO" sz="1400" dirty="0" err="1" smtClean="0"/>
              <a:t>ligamentum</a:t>
            </a:r>
            <a:r>
              <a:rPr lang="nb-NO" sz="1400" dirty="0" smtClean="0"/>
              <a:t> </a:t>
            </a:r>
            <a:r>
              <a:rPr lang="nb-NO" sz="1400" dirty="0" err="1" smtClean="0"/>
              <a:t>falciforme</a:t>
            </a:r>
            <a:endParaRPr lang="nb-NO" sz="1400" dirty="0"/>
          </a:p>
        </p:txBody>
      </p:sp>
      <p:cxnSp>
        <p:nvCxnSpPr>
          <p:cNvPr id="15" name="Straight Arrow Connector 14"/>
          <p:cNvCxnSpPr>
            <a:stCxn id="10" idx="3"/>
          </p:cNvCxnSpPr>
          <p:nvPr/>
        </p:nvCxnSpPr>
        <p:spPr>
          <a:xfrm flipV="1">
            <a:off x="6064390" y="5506925"/>
            <a:ext cx="410125" cy="5828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3" idx="1"/>
          </p:cNvCxnSpPr>
          <p:nvPr/>
        </p:nvCxnSpPr>
        <p:spPr>
          <a:xfrm flipH="1" flipV="1">
            <a:off x="6732240" y="5373217"/>
            <a:ext cx="1180990" cy="71506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30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9" t="11600"/>
          <a:stretch/>
        </p:blipFill>
        <p:spPr bwMode="auto">
          <a:xfrm>
            <a:off x="484350" y="1098485"/>
            <a:ext cx="3630621" cy="2634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" t="13659"/>
          <a:stretch/>
        </p:blipFill>
        <p:spPr bwMode="auto">
          <a:xfrm>
            <a:off x="4499992" y="1080362"/>
            <a:ext cx="3947959" cy="2573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Sylinder 3"/>
          <p:cNvSpPr txBox="1"/>
          <p:nvPr/>
        </p:nvSpPr>
        <p:spPr>
          <a:xfrm>
            <a:off x="478677" y="3208042"/>
            <a:ext cx="809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/>
              <a:t>Forsiden</a:t>
            </a:r>
            <a:endParaRPr lang="nb-NO" sz="1400" dirty="0"/>
          </a:p>
        </p:txBody>
      </p:sp>
      <p:sp>
        <p:nvSpPr>
          <p:cNvPr id="5" name="TekstSylinder 4"/>
          <p:cNvSpPr txBox="1"/>
          <p:nvPr/>
        </p:nvSpPr>
        <p:spPr>
          <a:xfrm>
            <a:off x="4067945" y="693522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Reseksjonsflate </a:t>
            </a:r>
          </a:p>
          <a:p>
            <a:endParaRPr lang="nb-NO" sz="1400" dirty="0"/>
          </a:p>
        </p:txBody>
      </p:sp>
      <p:cxnSp>
        <p:nvCxnSpPr>
          <p:cNvPr id="7" name="Rett pil 6"/>
          <p:cNvCxnSpPr/>
          <p:nvPr/>
        </p:nvCxnSpPr>
        <p:spPr>
          <a:xfrm>
            <a:off x="5436096" y="836712"/>
            <a:ext cx="1037875" cy="38003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pil 9"/>
          <p:cNvCxnSpPr/>
          <p:nvPr/>
        </p:nvCxnSpPr>
        <p:spPr>
          <a:xfrm flipH="1">
            <a:off x="2411760" y="836712"/>
            <a:ext cx="1656186" cy="38003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Sylinder 11"/>
          <p:cNvSpPr txBox="1"/>
          <p:nvPr/>
        </p:nvSpPr>
        <p:spPr>
          <a:xfrm>
            <a:off x="4714208" y="3178257"/>
            <a:ext cx="840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/>
              <a:t>Baksiden</a:t>
            </a:r>
            <a:endParaRPr lang="nb-NO" sz="1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06" y="4213025"/>
            <a:ext cx="2987081" cy="2240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Rett pil 16"/>
          <p:cNvCxnSpPr/>
          <p:nvPr/>
        </p:nvCxnSpPr>
        <p:spPr>
          <a:xfrm flipH="1">
            <a:off x="2555777" y="2132856"/>
            <a:ext cx="3168351" cy="2232248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Sylinder 20"/>
          <p:cNvSpPr txBox="1"/>
          <p:nvPr/>
        </p:nvSpPr>
        <p:spPr>
          <a:xfrm>
            <a:off x="1287809" y="3874416"/>
            <a:ext cx="1351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/>
              <a:t>Tumor snittflate</a:t>
            </a:r>
            <a:endParaRPr lang="nb-NO" sz="1400" dirty="0"/>
          </a:p>
        </p:txBody>
      </p:sp>
      <p:pic>
        <p:nvPicPr>
          <p:cNvPr id="1031" name="Picture 7" descr="Bilderesultat for liver segments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702" y="4016201"/>
            <a:ext cx="3759510" cy="263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kstSylinder 15"/>
          <p:cNvSpPr txBox="1"/>
          <p:nvPr/>
        </p:nvSpPr>
        <p:spPr>
          <a:xfrm>
            <a:off x="539552" y="190381"/>
            <a:ext cx="261475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Hepatocellulært</a:t>
            </a:r>
            <a:r>
              <a:rPr lang="nb-NO" dirty="0" smtClean="0"/>
              <a:t> </a:t>
            </a:r>
            <a:r>
              <a:rPr lang="nb-NO" dirty="0" err="1" smtClean="0"/>
              <a:t>carcinom</a:t>
            </a:r>
            <a:endParaRPr lang="nb-NO" dirty="0" smtClean="0"/>
          </a:p>
          <a:p>
            <a:r>
              <a:rPr lang="nb-NO" sz="1600" dirty="0" smtClean="0"/>
              <a:t>Reseksjon: segmenter 4, 5, 6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489014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7315200" cy="488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692696"/>
            <a:ext cx="234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Lever med hemangiom</a:t>
            </a:r>
            <a:endParaRPr lang="nb-NO" dirty="0"/>
          </a:p>
        </p:txBody>
      </p:sp>
      <p:sp>
        <p:nvSpPr>
          <p:cNvPr id="3" name="TextBox 2"/>
          <p:cNvSpPr txBox="1"/>
          <p:nvPr/>
        </p:nvSpPr>
        <p:spPr>
          <a:xfrm>
            <a:off x="6660232" y="5013176"/>
            <a:ext cx="1395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/>
              <a:t>kan bli </a:t>
            </a:r>
            <a:r>
              <a:rPr lang="nb-NO" sz="1400" dirty="0" smtClean="0"/>
              <a:t>sklerotisk</a:t>
            </a:r>
            <a:endParaRPr lang="nb-NO" sz="1400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6300192" y="4365104"/>
            <a:ext cx="72008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073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7315200" cy="488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692696"/>
            <a:ext cx="2741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Lever med kronisk stuvning</a:t>
            </a:r>
            <a:endParaRPr lang="nb-NO" dirty="0"/>
          </a:p>
        </p:txBody>
      </p:sp>
      <p:sp>
        <p:nvSpPr>
          <p:cNvPr id="3" name="TextBox 2"/>
          <p:cNvSpPr txBox="1"/>
          <p:nvPr/>
        </p:nvSpPr>
        <p:spPr>
          <a:xfrm>
            <a:off x="1964879" y="5805264"/>
            <a:ext cx="30243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Fiksert preparat </a:t>
            </a:r>
          </a:p>
          <a:p>
            <a:r>
              <a:rPr lang="nb-NO" sz="1400" dirty="0" smtClean="0"/>
              <a:t>Lyse områder er kronisk stuvning med fibrose (</a:t>
            </a:r>
            <a:r>
              <a:rPr lang="nb-NO" sz="1400" dirty="0" err="1" smtClean="0"/>
              <a:t>muskatt</a:t>
            </a:r>
            <a:r>
              <a:rPr lang="nb-NO" sz="1400" dirty="0" smtClean="0"/>
              <a:t>-preg)</a:t>
            </a:r>
            <a:endParaRPr lang="nb-NO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7092280" y="3789040"/>
            <a:ext cx="1094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err="1" smtClean="0"/>
              <a:t>Muskattnøtt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925734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69</Words>
  <Application>Microsoft Office PowerPoint</Application>
  <PresentationFormat>On-screen Show (4:3)</PresentationFormat>
  <Paragraphs>32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Inger Nina Farstad</dc:creator>
  <cp:lastModifiedBy>Inger Nina Farstad</cp:lastModifiedBy>
  <cp:revision>13</cp:revision>
  <dcterms:created xsi:type="dcterms:W3CDTF">2017-04-28T08:21:23Z</dcterms:created>
  <dcterms:modified xsi:type="dcterms:W3CDTF">2017-05-02T14:24:54Z</dcterms:modified>
</cp:coreProperties>
</file>